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85" r:id="rId3"/>
    <p:sldId id="260" r:id="rId4"/>
    <p:sldId id="261" r:id="rId5"/>
    <p:sldId id="270" r:id="rId6"/>
    <p:sldId id="273" r:id="rId7"/>
    <p:sldId id="282" r:id="rId8"/>
    <p:sldId id="283" r:id="rId9"/>
    <p:sldId id="275" r:id="rId10"/>
    <p:sldId id="280" r:id="rId11"/>
    <p:sldId id="265" r:id="rId12"/>
    <p:sldId id="281" r:id="rId13"/>
    <p:sldId id="28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1"/>
  </p:normalViewPr>
  <p:slideViewPr>
    <p:cSldViewPr snapToGrid="0">
      <p:cViewPr varScale="1">
        <p:scale>
          <a:sx n="90" d="100"/>
          <a:sy n="90" d="100"/>
        </p:scale>
        <p:origin x="232"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34596-32BD-EA41-A1E6-13C84DCE59B6}"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GB"/>
        </a:p>
      </dgm:t>
    </dgm:pt>
    <dgm:pt modelId="{299D8437-52CD-F841-B6F0-4B5CE2F84872}">
      <dgm:prSet phldrT="[Text]"/>
      <dgm:spPr>
        <a:solidFill>
          <a:schemeClr val="accent2"/>
        </a:solidFill>
      </dgm:spPr>
      <dgm:t>
        <a:bodyPr/>
        <a:lstStyle/>
        <a:p>
          <a:r>
            <a:rPr lang="en-GB" dirty="0"/>
            <a:t>Peter at Borders</a:t>
          </a:r>
        </a:p>
        <a:p>
          <a:r>
            <a:rPr lang="en-GB" dirty="0"/>
            <a:t>English Lit</a:t>
          </a:r>
        </a:p>
      </dgm:t>
    </dgm:pt>
    <dgm:pt modelId="{B227D9E1-D12D-3B4D-9732-ECBF5DBE234E}" type="parTrans" cxnId="{728574F0-C9AB-4345-9BB0-4D057D6A0B42}">
      <dgm:prSet/>
      <dgm:spPr/>
      <dgm:t>
        <a:bodyPr/>
        <a:lstStyle/>
        <a:p>
          <a:endParaRPr lang="en-GB"/>
        </a:p>
      </dgm:t>
    </dgm:pt>
    <dgm:pt modelId="{EC2EF98B-27FE-D646-8F81-D060A30D8350}" type="sibTrans" cxnId="{728574F0-C9AB-4345-9BB0-4D057D6A0B4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1F24B277-EE86-4942-A21D-B2EAB9F7B59A}">
      <dgm:prSet phldrT="[Text]"/>
      <dgm:spPr/>
      <dgm:t>
        <a:bodyPr/>
        <a:lstStyle/>
        <a:p>
          <a:r>
            <a:rPr lang="en-GB" dirty="0"/>
            <a:t>Fiona at Sands</a:t>
          </a:r>
        </a:p>
        <a:p>
          <a:r>
            <a:rPr lang="en-GB" dirty="0"/>
            <a:t>Sociology</a:t>
          </a:r>
        </a:p>
      </dgm:t>
    </dgm:pt>
    <dgm:pt modelId="{91C8AB33-321C-7E44-A598-9AE41821EDC6}" type="parTrans" cxnId="{8E9C2944-DD4B-7C49-8821-5248C9BA3257}">
      <dgm:prSet/>
      <dgm:spPr/>
      <dgm:t>
        <a:bodyPr/>
        <a:lstStyle/>
        <a:p>
          <a:endParaRPr lang="en-GB"/>
        </a:p>
      </dgm:t>
    </dgm:pt>
    <dgm:pt modelId="{7FDE249B-6933-5D4B-9B72-A81C174217C7}" type="sibTrans" cxnId="{8E9C2944-DD4B-7C49-8821-5248C9BA325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21D09463-860E-9745-8D1A-D829905234DD}">
      <dgm:prSet phldrT="[Text]"/>
      <dgm:spPr>
        <a:solidFill>
          <a:srgbClr val="C43443"/>
        </a:solidFill>
      </dgm:spPr>
      <dgm:t>
        <a:bodyPr/>
        <a:lstStyle/>
        <a:p>
          <a:r>
            <a:rPr lang="en-GB" dirty="0"/>
            <a:t>Hugh at Loch</a:t>
          </a:r>
        </a:p>
        <a:p>
          <a:r>
            <a:rPr lang="en-GB" dirty="0"/>
            <a:t>Sociology</a:t>
          </a:r>
        </a:p>
      </dgm:t>
    </dgm:pt>
    <dgm:pt modelId="{1E68E0EE-2CC9-8543-898C-4566CC251B2A}" type="parTrans" cxnId="{39236CA5-485C-D943-950F-9FF250123EF8}">
      <dgm:prSet/>
      <dgm:spPr/>
      <dgm:t>
        <a:bodyPr/>
        <a:lstStyle/>
        <a:p>
          <a:endParaRPr lang="en-GB"/>
        </a:p>
      </dgm:t>
    </dgm:pt>
    <dgm:pt modelId="{FC021216-88F7-C446-9CAF-4A7DBDE844BC}" type="sibTrans" cxnId="{39236CA5-485C-D943-950F-9FF250123EF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32E03C90-C1B7-874D-B542-0CA2FBDAD9E0}">
      <dgm:prSet/>
      <dgm:spPr>
        <a:solidFill>
          <a:schemeClr val="accent6"/>
        </a:solidFill>
      </dgm:spPr>
      <dgm:t>
        <a:bodyPr/>
        <a:lstStyle/>
        <a:p>
          <a:r>
            <a:rPr lang="en-GB" dirty="0"/>
            <a:t>Luis Enrique at Tracks</a:t>
          </a:r>
        </a:p>
        <a:p>
          <a:r>
            <a:rPr lang="en-GB" dirty="0"/>
            <a:t>Anthropology</a:t>
          </a:r>
        </a:p>
      </dgm:t>
    </dgm:pt>
    <dgm:pt modelId="{6E8944B6-5A46-5A49-9651-2B1FCEBCF0AA}" type="parTrans" cxnId="{51747875-3AC6-A34A-B18B-4E32D5C21757}">
      <dgm:prSet/>
      <dgm:spPr/>
      <dgm:t>
        <a:bodyPr/>
        <a:lstStyle/>
        <a:p>
          <a:endParaRPr lang="en-GB"/>
        </a:p>
      </dgm:t>
    </dgm:pt>
    <dgm:pt modelId="{2FF7A3AF-26BE-6049-A6DC-81920DCFEB7E}" type="sibTrans" cxnId="{51747875-3AC6-A34A-B18B-4E32D5C21757}">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C0AACC6C-88C2-7B4B-9555-41DDA23AF8F0}">
      <dgm:prSet/>
      <dgm:spPr>
        <a:solidFill>
          <a:schemeClr val="accent2"/>
        </a:solidFill>
        <a:ln>
          <a:solidFill>
            <a:schemeClr val="accent1"/>
          </a:solidFill>
        </a:ln>
      </dgm:spPr>
      <dgm:t>
        <a:bodyPr/>
        <a:lstStyle/>
        <a:p>
          <a:r>
            <a:rPr lang="en-GB" dirty="0"/>
            <a:t>Shannon at Hills</a:t>
          </a:r>
        </a:p>
        <a:p>
          <a:r>
            <a:rPr lang="en-GB" dirty="0"/>
            <a:t>Human Geography</a:t>
          </a:r>
        </a:p>
      </dgm:t>
    </dgm:pt>
    <dgm:pt modelId="{FCA6C945-3773-3344-BB25-AB02562951AC}" type="parTrans" cxnId="{AC1442A0-49AC-BB4B-97A9-7A0ECFAF4411}">
      <dgm:prSet/>
      <dgm:spPr/>
      <dgm:t>
        <a:bodyPr/>
        <a:lstStyle/>
        <a:p>
          <a:endParaRPr lang="en-GB"/>
        </a:p>
      </dgm:t>
    </dgm:pt>
    <dgm:pt modelId="{1C3D57F2-1249-9642-A70E-F498214904F8}" type="sibTrans" cxnId="{AC1442A0-49AC-BB4B-97A9-7A0ECFAF4411}">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888ABEE6-A329-174A-8C75-C6786615E9C5}">
      <dgm:prSet/>
      <dgm:spPr/>
      <dgm:t>
        <a:bodyPr/>
        <a:lstStyle/>
        <a:p>
          <a:r>
            <a:rPr lang="en-GB" dirty="0"/>
            <a:t>Chris at Hills</a:t>
          </a:r>
        </a:p>
        <a:p>
          <a:r>
            <a:rPr lang="en-GB" dirty="0"/>
            <a:t>English Lit</a:t>
          </a:r>
        </a:p>
      </dgm:t>
    </dgm:pt>
    <dgm:pt modelId="{4E3196C6-08D4-0447-B7A7-69DBCFCACE3E}" type="parTrans" cxnId="{862449BA-1193-AC4B-A74B-1135570495C1}">
      <dgm:prSet/>
      <dgm:spPr/>
      <dgm:t>
        <a:bodyPr/>
        <a:lstStyle/>
        <a:p>
          <a:endParaRPr lang="en-GB"/>
        </a:p>
      </dgm:t>
    </dgm:pt>
    <dgm:pt modelId="{6AEE207C-2F47-D646-8750-3F0CCCB016BD}" type="sibTrans" cxnId="{862449BA-1193-AC4B-A74B-1135570495C1}">
      <dgm:prSet/>
      <dgm:spPr/>
      <dgm:t>
        <a:bodyPr/>
        <a:lstStyle/>
        <a:p>
          <a:endParaRPr lang="en-GB"/>
        </a:p>
      </dgm:t>
    </dgm:pt>
    <dgm:pt modelId="{35E7AD4C-D4CC-FE41-B3B1-51CFD82CE08B}">
      <dgm:prSet/>
      <dgm:spPr>
        <a:solidFill>
          <a:srgbClr val="1BA6C4"/>
        </a:solidFill>
      </dgm:spPr>
      <dgm:t>
        <a:bodyPr/>
        <a:lstStyle/>
        <a:p>
          <a:r>
            <a:rPr lang="en-GB" dirty="0" err="1"/>
            <a:t>Dia</a:t>
          </a:r>
          <a:r>
            <a:rPr lang="en-GB" dirty="0"/>
            <a:t> at Loch</a:t>
          </a:r>
        </a:p>
        <a:p>
          <a:r>
            <a:rPr lang="en-GB" dirty="0"/>
            <a:t>Sociology</a:t>
          </a:r>
        </a:p>
      </dgm:t>
    </dgm:pt>
    <dgm:pt modelId="{E7334353-3136-D54E-8BF4-221C4797C400}" type="parTrans" cxnId="{FA61BADB-FA0D-8D4E-886E-097DFA23C636}">
      <dgm:prSet/>
      <dgm:spPr/>
      <dgm:t>
        <a:bodyPr/>
        <a:lstStyle/>
        <a:p>
          <a:endParaRPr lang="en-GB"/>
        </a:p>
      </dgm:t>
    </dgm:pt>
    <dgm:pt modelId="{8AE5E8DE-B360-D545-A782-A7A7F8CDC329}" type="sibTrans" cxnId="{FA61BADB-FA0D-8D4E-886E-097DFA23C636}">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DAB5847C-621E-0144-AB9B-56770FE69C81}">
      <dgm:prSet/>
      <dgm:spPr>
        <a:solidFill>
          <a:srgbClr val="1BA6C4"/>
        </a:solidFill>
      </dgm:spPr>
      <dgm:t>
        <a:bodyPr/>
        <a:lstStyle/>
        <a:p>
          <a:r>
            <a:rPr lang="en-GB" dirty="0"/>
            <a:t>Janet at Dales</a:t>
          </a:r>
        </a:p>
        <a:p>
          <a:r>
            <a:rPr lang="en-GB" dirty="0"/>
            <a:t>Psychology</a:t>
          </a:r>
        </a:p>
      </dgm:t>
    </dgm:pt>
    <dgm:pt modelId="{5DAAF7A3-D11A-E04C-A0E1-33EA38236F98}" type="parTrans" cxnId="{131560D6-BBFC-7949-913D-AE07391FF995}">
      <dgm:prSet/>
      <dgm:spPr/>
      <dgm:t>
        <a:bodyPr/>
        <a:lstStyle/>
        <a:p>
          <a:endParaRPr lang="en-GB"/>
        </a:p>
      </dgm:t>
    </dgm:pt>
    <dgm:pt modelId="{649189AE-1B4C-274F-B0A3-C4266C539C37}" type="sibTrans" cxnId="{131560D6-BBFC-7949-913D-AE07391FF995}">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0547DF55-5930-FA4D-BA48-26EF06064D6C}">
      <dgm:prSet/>
      <dgm:spPr>
        <a:solidFill>
          <a:schemeClr val="accent6"/>
        </a:solidFill>
      </dgm:spPr>
      <dgm:t>
        <a:bodyPr/>
        <a:lstStyle/>
        <a:p>
          <a:r>
            <a:rPr lang="en-GB" dirty="0"/>
            <a:t>Sally at Airways</a:t>
          </a:r>
        </a:p>
        <a:p>
          <a:r>
            <a:rPr lang="en-GB" dirty="0"/>
            <a:t>Educational Studies</a:t>
          </a:r>
        </a:p>
      </dgm:t>
    </dgm:pt>
    <dgm:pt modelId="{0A889A90-9D6C-214C-B108-FDB9F2AE2F00}" type="parTrans" cxnId="{9528FF61-7AF5-6D47-A9E1-4BF224A06C68}">
      <dgm:prSet/>
      <dgm:spPr/>
      <dgm:t>
        <a:bodyPr/>
        <a:lstStyle/>
        <a:p>
          <a:endParaRPr lang="en-GB"/>
        </a:p>
      </dgm:t>
    </dgm:pt>
    <dgm:pt modelId="{D8F4A786-B1E1-704C-9CDF-AFB5BB59AE58}" type="sibTrans" cxnId="{9528FF61-7AF5-6D47-A9E1-4BF224A06C68}">
      <dgm:prSet/>
      <dgm:spPr/>
      <dgm:t>
        <a:bodyPr/>
        <a:lstStyle/>
        <a:p>
          <a:endParaRPr lang="en-GB"/>
        </a:p>
      </dgm:t>
    </dgm:pt>
    <dgm:pt modelId="{2E109C09-8922-7346-AE2B-D79CBC83A7C9}">
      <dgm:prSet/>
      <dgm:spPr>
        <a:solidFill>
          <a:srgbClr val="C43443"/>
        </a:solidFill>
      </dgm:spPr>
      <dgm:t>
        <a:bodyPr/>
        <a:lstStyle/>
        <a:p>
          <a:r>
            <a:rPr lang="en-GB" dirty="0"/>
            <a:t>Jordan at Airways</a:t>
          </a:r>
        </a:p>
        <a:p>
          <a:r>
            <a:rPr lang="en-GB" dirty="0"/>
            <a:t>Educational Studies</a:t>
          </a:r>
        </a:p>
      </dgm:t>
    </dgm:pt>
    <dgm:pt modelId="{5B9D376E-B536-DE4E-B9AB-1E67EA4D2143}" type="parTrans" cxnId="{B727A4AD-5F27-C14B-BF66-BFD3FE9FFE18}">
      <dgm:prSet/>
      <dgm:spPr/>
      <dgm:t>
        <a:bodyPr/>
        <a:lstStyle/>
        <a:p>
          <a:endParaRPr lang="en-GB"/>
        </a:p>
      </dgm:t>
    </dgm:pt>
    <dgm:pt modelId="{86500DC4-AFE9-6C4A-9E85-DCD0F5E30ACC}" type="sibTrans" cxnId="{B727A4AD-5F27-C14B-BF66-BFD3FE9FFE18}">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E2E6978B-6B07-8047-90F8-FBEDD9569D27}" type="pres">
      <dgm:prSet presAssocID="{3F334596-32BD-EA41-A1E6-13C84DCE59B6}" presName="Name0" presStyleCnt="0">
        <dgm:presLayoutVars>
          <dgm:chMax val="21"/>
          <dgm:chPref val="21"/>
        </dgm:presLayoutVars>
      </dgm:prSet>
      <dgm:spPr/>
    </dgm:pt>
    <dgm:pt modelId="{E9D7126D-3BF0-EA4F-9169-8B6B84B6E128}" type="pres">
      <dgm:prSet presAssocID="{299D8437-52CD-F841-B6F0-4B5CE2F84872}" presName="text1" presStyleCnt="0"/>
      <dgm:spPr/>
    </dgm:pt>
    <dgm:pt modelId="{4089E7E0-FF9F-0E42-99C1-90FB7809A221}" type="pres">
      <dgm:prSet presAssocID="{299D8437-52CD-F841-B6F0-4B5CE2F84872}" presName="textRepeatNode" presStyleLbl="alignNode1" presStyleIdx="0" presStyleCnt="10">
        <dgm:presLayoutVars>
          <dgm:chMax val="0"/>
          <dgm:chPref val="0"/>
          <dgm:bulletEnabled val="1"/>
        </dgm:presLayoutVars>
      </dgm:prSet>
      <dgm:spPr/>
    </dgm:pt>
    <dgm:pt modelId="{941F5405-9C4B-224E-9FE1-62EB1FF2F82C}" type="pres">
      <dgm:prSet presAssocID="{299D8437-52CD-F841-B6F0-4B5CE2F84872}" presName="textaccent1" presStyleCnt="0"/>
      <dgm:spPr/>
    </dgm:pt>
    <dgm:pt modelId="{FB804BBB-8A22-4045-B00C-E88F79572BD3}" type="pres">
      <dgm:prSet presAssocID="{299D8437-52CD-F841-B6F0-4B5CE2F84872}" presName="accentRepeatNode" presStyleLbl="solidAlignAcc1" presStyleIdx="0" presStyleCnt="20"/>
      <dgm:spPr/>
    </dgm:pt>
    <dgm:pt modelId="{7F0D48E4-1603-9B45-8197-7F2CCC8D484E}" type="pres">
      <dgm:prSet presAssocID="{EC2EF98B-27FE-D646-8F81-D060A30D8350}" presName="image1" presStyleCnt="0"/>
      <dgm:spPr/>
    </dgm:pt>
    <dgm:pt modelId="{1650A3E0-C747-2A4A-9A18-FF4A7F24440D}" type="pres">
      <dgm:prSet presAssocID="{EC2EF98B-27FE-D646-8F81-D060A30D8350}" presName="imageRepeatNode" presStyleLbl="alignAcc1" presStyleIdx="0" presStyleCnt="10"/>
      <dgm:spPr/>
    </dgm:pt>
    <dgm:pt modelId="{C37A4C43-148B-2641-ABDA-9A0DE6361243}" type="pres">
      <dgm:prSet presAssocID="{EC2EF98B-27FE-D646-8F81-D060A30D8350}" presName="imageaccent1" presStyleCnt="0"/>
      <dgm:spPr/>
    </dgm:pt>
    <dgm:pt modelId="{40E53F7C-761B-5042-9453-62686A7E118A}" type="pres">
      <dgm:prSet presAssocID="{EC2EF98B-27FE-D646-8F81-D060A30D8350}" presName="accentRepeatNode" presStyleLbl="solidAlignAcc1" presStyleIdx="1" presStyleCnt="20"/>
      <dgm:spPr/>
    </dgm:pt>
    <dgm:pt modelId="{A56B4773-AB4D-B846-B55D-FDE456B86FB8}" type="pres">
      <dgm:prSet presAssocID="{1F24B277-EE86-4942-A21D-B2EAB9F7B59A}" presName="text2" presStyleCnt="0"/>
      <dgm:spPr/>
    </dgm:pt>
    <dgm:pt modelId="{7FDAC7FC-7BAE-4E4F-BF54-5254CDEA3D4D}" type="pres">
      <dgm:prSet presAssocID="{1F24B277-EE86-4942-A21D-B2EAB9F7B59A}" presName="textRepeatNode" presStyleLbl="alignNode1" presStyleIdx="1" presStyleCnt="10">
        <dgm:presLayoutVars>
          <dgm:chMax val="0"/>
          <dgm:chPref val="0"/>
          <dgm:bulletEnabled val="1"/>
        </dgm:presLayoutVars>
      </dgm:prSet>
      <dgm:spPr/>
    </dgm:pt>
    <dgm:pt modelId="{ACE97E7C-0DCE-C44F-AC8D-E3022ADDB2AF}" type="pres">
      <dgm:prSet presAssocID="{1F24B277-EE86-4942-A21D-B2EAB9F7B59A}" presName="textaccent2" presStyleCnt="0"/>
      <dgm:spPr/>
    </dgm:pt>
    <dgm:pt modelId="{9874F234-CE31-D149-AC14-8E69B58571E0}" type="pres">
      <dgm:prSet presAssocID="{1F24B277-EE86-4942-A21D-B2EAB9F7B59A}" presName="accentRepeatNode" presStyleLbl="solidAlignAcc1" presStyleIdx="2" presStyleCnt="20"/>
      <dgm:spPr/>
    </dgm:pt>
    <dgm:pt modelId="{547DF27B-2528-694B-B2C5-8004F0DB1CF9}" type="pres">
      <dgm:prSet presAssocID="{7FDE249B-6933-5D4B-9B72-A81C174217C7}" presName="image2" presStyleCnt="0"/>
      <dgm:spPr/>
    </dgm:pt>
    <dgm:pt modelId="{C2AD4509-B398-624E-9431-897DDE2FF42C}" type="pres">
      <dgm:prSet presAssocID="{7FDE249B-6933-5D4B-9B72-A81C174217C7}" presName="imageRepeatNode" presStyleLbl="alignAcc1" presStyleIdx="1" presStyleCnt="10" custAng="0" custScaleX="96543" custScaleY="96925" custLinFactNeighborX="-861" custLinFactNeighborY="331"/>
      <dgm:spPr/>
    </dgm:pt>
    <dgm:pt modelId="{85818490-1130-2343-B495-1A45898642CD}" type="pres">
      <dgm:prSet presAssocID="{7FDE249B-6933-5D4B-9B72-A81C174217C7}" presName="imageaccent2" presStyleCnt="0"/>
      <dgm:spPr/>
    </dgm:pt>
    <dgm:pt modelId="{FFDF118E-E979-9E4F-BB6D-424C67C73897}" type="pres">
      <dgm:prSet presAssocID="{7FDE249B-6933-5D4B-9B72-A81C174217C7}" presName="accentRepeatNode" presStyleLbl="solidAlignAcc1" presStyleIdx="3" presStyleCnt="20"/>
      <dgm:spPr/>
    </dgm:pt>
    <dgm:pt modelId="{57F64279-2654-5346-92FA-6911FFDD09A5}" type="pres">
      <dgm:prSet presAssocID="{21D09463-860E-9745-8D1A-D829905234DD}" presName="text3" presStyleCnt="0"/>
      <dgm:spPr/>
    </dgm:pt>
    <dgm:pt modelId="{9BAD627C-57CF-2242-A4F6-062D037271E1}" type="pres">
      <dgm:prSet presAssocID="{21D09463-860E-9745-8D1A-D829905234DD}" presName="textRepeatNode" presStyleLbl="alignNode1" presStyleIdx="2" presStyleCnt="10">
        <dgm:presLayoutVars>
          <dgm:chMax val="0"/>
          <dgm:chPref val="0"/>
          <dgm:bulletEnabled val="1"/>
        </dgm:presLayoutVars>
      </dgm:prSet>
      <dgm:spPr/>
    </dgm:pt>
    <dgm:pt modelId="{1C775427-95A3-E644-B4E3-2C6003A6639C}" type="pres">
      <dgm:prSet presAssocID="{21D09463-860E-9745-8D1A-D829905234DD}" presName="textaccent3" presStyleCnt="0"/>
      <dgm:spPr/>
    </dgm:pt>
    <dgm:pt modelId="{75B4DE27-58DD-B047-AAC3-FDA5A93E0777}" type="pres">
      <dgm:prSet presAssocID="{21D09463-860E-9745-8D1A-D829905234DD}" presName="accentRepeatNode" presStyleLbl="solidAlignAcc1" presStyleIdx="4" presStyleCnt="20"/>
      <dgm:spPr/>
    </dgm:pt>
    <dgm:pt modelId="{0C2757A3-11B1-9F45-9402-0A079B513254}" type="pres">
      <dgm:prSet presAssocID="{FC021216-88F7-C446-9CAF-4A7DBDE844BC}" presName="image3" presStyleCnt="0"/>
      <dgm:spPr/>
    </dgm:pt>
    <dgm:pt modelId="{0BA0D03B-9848-F34E-8C20-519CEBC95055}" type="pres">
      <dgm:prSet presAssocID="{FC021216-88F7-C446-9CAF-4A7DBDE844BC}" presName="imageRepeatNode" presStyleLbl="alignAcc1" presStyleIdx="2" presStyleCnt="10"/>
      <dgm:spPr/>
    </dgm:pt>
    <dgm:pt modelId="{3B330FF1-D9D2-F743-9FB3-D7BC2B4CDBDB}" type="pres">
      <dgm:prSet presAssocID="{FC021216-88F7-C446-9CAF-4A7DBDE844BC}" presName="imageaccent3" presStyleCnt="0"/>
      <dgm:spPr/>
    </dgm:pt>
    <dgm:pt modelId="{4EEDD336-3CEA-7244-9C3F-AA69E354FC1F}" type="pres">
      <dgm:prSet presAssocID="{FC021216-88F7-C446-9CAF-4A7DBDE844BC}" presName="accentRepeatNode" presStyleLbl="solidAlignAcc1" presStyleIdx="5" presStyleCnt="20"/>
      <dgm:spPr/>
    </dgm:pt>
    <dgm:pt modelId="{55046935-FCDB-CA42-AAEB-7C509F346AF2}" type="pres">
      <dgm:prSet presAssocID="{32E03C90-C1B7-874D-B542-0CA2FBDAD9E0}" presName="text4" presStyleCnt="0"/>
      <dgm:spPr/>
    </dgm:pt>
    <dgm:pt modelId="{BA41D8F3-B0B1-764A-B373-B21BA4D17F24}" type="pres">
      <dgm:prSet presAssocID="{32E03C90-C1B7-874D-B542-0CA2FBDAD9E0}" presName="textRepeatNode" presStyleLbl="alignNode1" presStyleIdx="3" presStyleCnt="10">
        <dgm:presLayoutVars>
          <dgm:chMax val="0"/>
          <dgm:chPref val="0"/>
          <dgm:bulletEnabled val="1"/>
        </dgm:presLayoutVars>
      </dgm:prSet>
      <dgm:spPr/>
    </dgm:pt>
    <dgm:pt modelId="{2B7704DD-61CA-F34F-87E4-837B2BD7846A}" type="pres">
      <dgm:prSet presAssocID="{32E03C90-C1B7-874D-B542-0CA2FBDAD9E0}" presName="textaccent4" presStyleCnt="0"/>
      <dgm:spPr/>
    </dgm:pt>
    <dgm:pt modelId="{69D15948-455A-6C47-85B2-678CCF7DA7A7}" type="pres">
      <dgm:prSet presAssocID="{32E03C90-C1B7-874D-B542-0CA2FBDAD9E0}" presName="accentRepeatNode" presStyleLbl="solidAlignAcc1" presStyleIdx="6" presStyleCnt="20"/>
      <dgm:spPr/>
    </dgm:pt>
    <dgm:pt modelId="{03A93244-1EEC-CC4F-BB88-2C3D4755311C}" type="pres">
      <dgm:prSet presAssocID="{2FF7A3AF-26BE-6049-A6DC-81920DCFEB7E}" presName="image4" presStyleCnt="0"/>
      <dgm:spPr/>
    </dgm:pt>
    <dgm:pt modelId="{7883B4CE-A83B-7443-B02D-4BB5F2FFA917}" type="pres">
      <dgm:prSet presAssocID="{2FF7A3AF-26BE-6049-A6DC-81920DCFEB7E}" presName="imageRepeatNode" presStyleLbl="alignAcc1" presStyleIdx="3" presStyleCnt="10"/>
      <dgm:spPr/>
    </dgm:pt>
    <dgm:pt modelId="{9402F01B-DF57-3541-B79B-A4F1FA98C893}" type="pres">
      <dgm:prSet presAssocID="{2FF7A3AF-26BE-6049-A6DC-81920DCFEB7E}" presName="imageaccent4" presStyleCnt="0"/>
      <dgm:spPr/>
    </dgm:pt>
    <dgm:pt modelId="{8E2288A6-8621-B645-BD1B-CE5AEA19CEC1}" type="pres">
      <dgm:prSet presAssocID="{2FF7A3AF-26BE-6049-A6DC-81920DCFEB7E}" presName="accentRepeatNode" presStyleLbl="solidAlignAcc1" presStyleIdx="7" presStyleCnt="20"/>
      <dgm:spPr/>
    </dgm:pt>
    <dgm:pt modelId="{C6E9FCBC-FC08-2146-805A-E17CBB13DF6B}" type="pres">
      <dgm:prSet presAssocID="{C0AACC6C-88C2-7B4B-9555-41DDA23AF8F0}" presName="text5" presStyleCnt="0"/>
      <dgm:spPr/>
    </dgm:pt>
    <dgm:pt modelId="{9AAD9B03-195E-9B4D-9840-7357980AF42F}" type="pres">
      <dgm:prSet presAssocID="{C0AACC6C-88C2-7B4B-9555-41DDA23AF8F0}" presName="textRepeatNode" presStyleLbl="alignNode1" presStyleIdx="4" presStyleCnt="10">
        <dgm:presLayoutVars>
          <dgm:chMax val="0"/>
          <dgm:chPref val="0"/>
          <dgm:bulletEnabled val="1"/>
        </dgm:presLayoutVars>
      </dgm:prSet>
      <dgm:spPr/>
    </dgm:pt>
    <dgm:pt modelId="{16B3CEF1-D082-B342-934C-AFDDE53B22A8}" type="pres">
      <dgm:prSet presAssocID="{C0AACC6C-88C2-7B4B-9555-41DDA23AF8F0}" presName="textaccent5" presStyleCnt="0"/>
      <dgm:spPr/>
    </dgm:pt>
    <dgm:pt modelId="{27B5FD7F-33F1-0F46-A07E-C9D687813BB3}" type="pres">
      <dgm:prSet presAssocID="{C0AACC6C-88C2-7B4B-9555-41DDA23AF8F0}" presName="accentRepeatNode" presStyleLbl="solidAlignAcc1" presStyleIdx="8" presStyleCnt="20"/>
      <dgm:spPr/>
    </dgm:pt>
    <dgm:pt modelId="{2A338B9E-3064-AB40-8E2D-F69D8B3B633B}" type="pres">
      <dgm:prSet presAssocID="{1C3D57F2-1249-9642-A70E-F498214904F8}" presName="image5" presStyleCnt="0"/>
      <dgm:spPr/>
    </dgm:pt>
    <dgm:pt modelId="{E5283B5C-333F-634D-B58F-0A9E3EC91107}" type="pres">
      <dgm:prSet presAssocID="{1C3D57F2-1249-9642-A70E-F498214904F8}" presName="imageRepeatNode" presStyleLbl="alignAcc1" presStyleIdx="4" presStyleCnt="10" custLinFactNeighborX="83449" custLinFactNeighborY="54358"/>
      <dgm:spPr/>
    </dgm:pt>
    <dgm:pt modelId="{F8129C7D-7BB5-744E-879D-787DB5C22B7E}" type="pres">
      <dgm:prSet presAssocID="{1C3D57F2-1249-9642-A70E-F498214904F8}" presName="imageaccent5" presStyleCnt="0"/>
      <dgm:spPr/>
    </dgm:pt>
    <dgm:pt modelId="{4BD6FFA7-0010-8748-8DD7-0A5C0A4A813B}" type="pres">
      <dgm:prSet presAssocID="{1C3D57F2-1249-9642-A70E-F498214904F8}" presName="accentRepeatNode" presStyleLbl="solidAlignAcc1" presStyleIdx="9" presStyleCnt="20"/>
      <dgm:spPr/>
    </dgm:pt>
    <dgm:pt modelId="{AC9126C8-3182-9642-B53B-C0C7CEC2E620}" type="pres">
      <dgm:prSet presAssocID="{0547DF55-5930-FA4D-BA48-26EF06064D6C}" presName="text6" presStyleCnt="0"/>
      <dgm:spPr/>
    </dgm:pt>
    <dgm:pt modelId="{367274D8-6051-8F4D-9736-10FA2CE2D0DA}" type="pres">
      <dgm:prSet presAssocID="{0547DF55-5930-FA4D-BA48-26EF06064D6C}" presName="textRepeatNode" presStyleLbl="alignNode1" presStyleIdx="5" presStyleCnt="10" custLinFactNeighborX="-1795" custLinFactNeighborY="-3136">
        <dgm:presLayoutVars>
          <dgm:chMax val="0"/>
          <dgm:chPref val="0"/>
          <dgm:bulletEnabled val="1"/>
        </dgm:presLayoutVars>
      </dgm:prSet>
      <dgm:spPr/>
    </dgm:pt>
    <dgm:pt modelId="{64FA1175-1BAA-B04F-8301-0D34C1A0E338}" type="pres">
      <dgm:prSet presAssocID="{0547DF55-5930-FA4D-BA48-26EF06064D6C}" presName="textaccent6" presStyleCnt="0"/>
      <dgm:spPr/>
    </dgm:pt>
    <dgm:pt modelId="{C8632FDA-D79B-3449-83D0-B5593335BA20}" type="pres">
      <dgm:prSet presAssocID="{0547DF55-5930-FA4D-BA48-26EF06064D6C}" presName="accentRepeatNode" presStyleLbl="solidAlignAcc1" presStyleIdx="10" presStyleCnt="20"/>
      <dgm:spPr/>
    </dgm:pt>
    <dgm:pt modelId="{826A2564-7A72-3646-869E-FA8C962DE014}" type="pres">
      <dgm:prSet presAssocID="{D8F4A786-B1E1-704C-9CDF-AFB5BB59AE58}" presName="image6" presStyleCnt="0"/>
      <dgm:spPr/>
    </dgm:pt>
    <dgm:pt modelId="{274E7395-3537-F847-ABD1-A115C7FB6B78}" type="pres">
      <dgm:prSet presAssocID="{D8F4A786-B1E1-704C-9CDF-AFB5BB59AE58}" presName="imageRepeatNode" presStyleLbl="alignAcc1" presStyleIdx="5" presStyleCnt="10"/>
      <dgm:spPr/>
    </dgm:pt>
    <dgm:pt modelId="{89FA53CD-3D19-6E41-9779-5E1C194D4B2D}" type="pres">
      <dgm:prSet presAssocID="{D8F4A786-B1E1-704C-9CDF-AFB5BB59AE58}" presName="imageaccent6" presStyleCnt="0"/>
      <dgm:spPr/>
    </dgm:pt>
    <dgm:pt modelId="{84358BB1-ADE9-4D4D-9182-43313572FB12}" type="pres">
      <dgm:prSet presAssocID="{D8F4A786-B1E1-704C-9CDF-AFB5BB59AE58}" presName="accentRepeatNode" presStyleLbl="solidAlignAcc1" presStyleIdx="11" presStyleCnt="20"/>
      <dgm:spPr/>
    </dgm:pt>
    <dgm:pt modelId="{728E0850-360C-7640-8265-B52348402B20}" type="pres">
      <dgm:prSet presAssocID="{888ABEE6-A329-174A-8C75-C6786615E9C5}" presName="text7" presStyleCnt="0"/>
      <dgm:spPr/>
    </dgm:pt>
    <dgm:pt modelId="{634AC2AC-9321-B541-B88C-35728C3C3721}" type="pres">
      <dgm:prSet presAssocID="{888ABEE6-A329-174A-8C75-C6786615E9C5}" presName="textRepeatNode" presStyleLbl="alignNode1" presStyleIdx="6" presStyleCnt="10" custLinFactX="-69039" custLinFactNeighborX="-100000" custLinFactNeighborY="-1045">
        <dgm:presLayoutVars>
          <dgm:chMax val="0"/>
          <dgm:chPref val="0"/>
          <dgm:bulletEnabled val="1"/>
        </dgm:presLayoutVars>
      </dgm:prSet>
      <dgm:spPr/>
    </dgm:pt>
    <dgm:pt modelId="{B2C94320-F664-4A42-9A3A-3052B414FB1D}" type="pres">
      <dgm:prSet presAssocID="{888ABEE6-A329-174A-8C75-C6786615E9C5}" presName="textaccent7" presStyleCnt="0"/>
      <dgm:spPr/>
    </dgm:pt>
    <dgm:pt modelId="{2C9C256D-744B-2649-AC13-49C860686957}" type="pres">
      <dgm:prSet presAssocID="{888ABEE6-A329-174A-8C75-C6786615E9C5}" presName="accentRepeatNode" presStyleLbl="solidAlignAcc1" presStyleIdx="12" presStyleCnt="20"/>
      <dgm:spPr/>
    </dgm:pt>
    <dgm:pt modelId="{B7CD000C-3509-324B-B20B-4802BC77317B}" type="pres">
      <dgm:prSet presAssocID="{6AEE207C-2F47-D646-8750-3F0CCCB016BD}" presName="image7" presStyleCnt="0"/>
      <dgm:spPr/>
    </dgm:pt>
    <dgm:pt modelId="{58C68012-A0E8-1149-8B4E-19B746AEF270}" type="pres">
      <dgm:prSet presAssocID="{6AEE207C-2F47-D646-8750-3F0CCCB016BD}" presName="imageRepeatNode" presStyleLbl="alignAcc1" presStyleIdx="6" presStyleCnt="10" custScaleY="99546" custLinFactY="-100000" custLinFactNeighborX="-86553" custLinFactNeighborY="-166521"/>
      <dgm:spPr/>
    </dgm:pt>
    <dgm:pt modelId="{B6538CF8-CCF6-7A4F-9871-C738414DE470}" type="pres">
      <dgm:prSet presAssocID="{6AEE207C-2F47-D646-8750-3F0CCCB016BD}" presName="imageaccent7" presStyleCnt="0"/>
      <dgm:spPr/>
    </dgm:pt>
    <dgm:pt modelId="{A7F05ABC-6775-BE48-BA60-6DC142C177BE}" type="pres">
      <dgm:prSet presAssocID="{6AEE207C-2F47-D646-8750-3F0CCCB016BD}" presName="accentRepeatNode" presStyleLbl="solidAlignAcc1" presStyleIdx="13" presStyleCnt="20"/>
      <dgm:spPr/>
    </dgm:pt>
    <dgm:pt modelId="{21FA5B5D-0DF5-2C43-BB7D-224A1242E354}" type="pres">
      <dgm:prSet presAssocID="{35E7AD4C-D4CC-FE41-B3B1-51CFD82CE08B}" presName="text8" presStyleCnt="0"/>
      <dgm:spPr/>
    </dgm:pt>
    <dgm:pt modelId="{86F50809-7660-8C47-A310-1996FE394FC7}" type="pres">
      <dgm:prSet presAssocID="{35E7AD4C-D4CC-FE41-B3B1-51CFD82CE08B}" presName="textRepeatNode" presStyleLbl="alignNode1" presStyleIdx="7" presStyleCnt="10" custLinFactX="-216847" custLinFactY="-100000" custLinFactNeighborX="-300000" custLinFactNeighborY="-114299">
        <dgm:presLayoutVars>
          <dgm:chMax val="0"/>
          <dgm:chPref val="0"/>
          <dgm:bulletEnabled val="1"/>
        </dgm:presLayoutVars>
      </dgm:prSet>
      <dgm:spPr/>
    </dgm:pt>
    <dgm:pt modelId="{81A8C4AA-850E-A24A-AB07-1A70D32AA8AF}" type="pres">
      <dgm:prSet presAssocID="{35E7AD4C-D4CC-FE41-B3B1-51CFD82CE08B}" presName="textaccent8" presStyleCnt="0"/>
      <dgm:spPr/>
    </dgm:pt>
    <dgm:pt modelId="{FFF046B5-35F0-EB4C-B8FD-A359755B24D8}" type="pres">
      <dgm:prSet presAssocID="{35E7AD4C-D4CC-FE41-B3B1-51CFD82CE08B}" presName="accentRepeatNode" presStyleLbl="solidAlignAcc1" presStyleIdx="14" presStyleCnt="20"/>
      <dgm:spPr/>
    </dgm:pt>
    <dgm:pt modelId="{81617291-8FB0-7349-95ED-317810D93335}" type="pres">
      <dgm:prSet presAssocID="{8AE5E8DE-B360-D545-A782-A7A7F8CDC329}" presName="image8" presStyleCnt="0"/>
      <dgm:spPr/>
    </dgm:pt>
    <dgm:pt modelId="{96C804E3-481D-6240-96A8-37D95F88470D}" type="pres">
      <dgm:prSet presAssocID="{8AE5E8DE-B360-D545-A782-A7A7F8CDC329}" presName="imageRepeatNode" presStyleLbl="alignAcc1" presStyleIdx="7" presStyleCnt="10" custLinFactNeighborX="2052" custLinFactNeighborY="-5974"/>
      <dgm:spPr/>
    </dgm:pt>
    <dgm:pt modelId="{BF8AECA0-8DB5-A249-B897-9109C954F1F5}" type="pres">
      <dgm:prSet presAssocID="{8AE5E8DE-B360-D545-A782-A7A7F8CDC329}" presName="imageaccent8" presStyleCnt="0"/>
      <dgm:spPr/>
    </dgm:pt>
    <dgm:pt modelId="{A8FC92AC-2ECC-4340-B4F7-11CFE916E130}" type="pres">
      <dgm:prSet presAssocID="{8AE5E8DE-B360-D545-A782-A7A7F8CDC329}" presName="accentRepeatNode" presStyleLbl="solidAlignAcc1" presStyleIdx="15" presStyleCnt="20"/>
      <dgm:spPr/>
    </dgm:pt>
    <dgm:pt modelId="{B3936AAD-F4E5-114B-A558-5B7A010AA3B8}" type="pres">
      <dgm:prSet presAssocID="{DAB5847C-621E-0144-AB9B-56770FE69C81}" presName="text9" presStyleCnt="0"/>
      <dgm:spPr/>
    </dgm:pt>
    <dgm:pt modelId="{B0E0BE7C-951A-E741-9D37-629643BDC3C0}" type="pres">
      <dgm:prSet presAssocID="{DAB5847C-621E-0144-AB9B-56770FE69C81}" presName="textRepeatNode" presStyleLbl="alignNode1" presStyleIdx="8" presStyleCnt="10" custLinFactNeighborX="-87938" custLinFactNeighborY="53249">
        <dgm:presLayoutVars>
          <dgm:chMax val="0"/>
          <dgm:chPref val="0"/>
          <dgm:bulletEnabled val="1"/>
        </dgm:presLayoutVars>
      </dgm:prSet>
      <dgm:spPr/>
    </dgm:pt>
    <dgm:pt modelId="{618F41EB-CE12-0049-9147-EF5EDCA61C18}" type="pres">
      <dgm:prSet presAssocID="{DAB5847C-621E-0144-AB9B-56770FE69C81}" presName="textaccent9" presStyleCnt="0"/>
      <dgm:spPr/>
    </dgm:pt>
    <dgm:pt modelId="{60E53D7E-6682-A748-93A9-440242202F07}" type="pres">
      <dgm:prSet presAssocID="{DAB5847C-621E-0144-AB9B-56770FE69C81}" presName="accentRepeatNode" presStyleLbl="solidAlignAcc1" presStyleIdx="16" presStyleCnt="20"/>
      <dgm:spPr/>
    </dgm:pt>
    <dgm:pt modelId="{66402025-BAEF-5740-8BAB-22EDD7327255}" type="pres">
      <dgm:prSet presAssocID="{649189AE-1B4C-274F-B0A3-C4266C539C37}" presName="image9" presStyleCnt="0"/>
      <dgm:spPr/>
    </dgm:pt>
    <dgm:pt modelId="{4499DE1E-F5C5-D844-A2E3-17075C137E54}" type="pres">
      <dgm:prSet presAssocID="{649189AE-1B4C-274F-B0A3-C4266C539C37}" presName="imageRepeatNode" presStyleLbl="alignAcc1" presStyleIdx="8" presStyleCnt="10" custLinFactX="-145464" custLinFactY="7671" custLinFactNeighborX="-200000" custLinFactNeighborY="100000"/>
      <dgm:spPr/>
    </dgm:pt>
    <dgm:pt modelId="{CA061F9D-F1B5-814A-B9F6-7F2C933E9478}" type="pres">
      <dgm:prSet presAssocID="{649189AE-1B4C-274F-B0A3-C4266C539C37}" presName="imageaccent9" presStyleCnt="0"/>
      <dgm:spPr/>
    </dgm:pt>
    <dgm:pt modelId="{4071D244-D7F8-8D4D-B692-0AB97927BD46}" type="pres">
      <dgm:prSet presAssocID="{649189AE-1B4C-274F-B0A3-C4266C539C37}" presName="accentRepeatNode" presStyleLbl="solidAlignAcc1" presStyleIdx="17" presStyleCnt="20"/>
      <dgm:spPr/>
    </dgm:pt>
    <dgm:pt modelId="{2F0B2FAE-2BF7-D64D-A2F5-034153B6FC4A}" type="pres">
      <dgm:prSet presAssocID="{2E109C09-8922-7346-AE2B-D79CBC83A7C9}" presName="text10" presStyleCnt="0"/>
      <dgm:spPr/>
    </dgm:pt>
    <dgm:pt modelId="{EFFFC36B-CEE4-954A-945A-90058C23C7A1}" type="pres">
      <dgm:prSet presAssocID="{2E109C09-8922-7346-AE2B-D79CBC83A7C9}" presName="textRepeatNode" presStyleLbl="alignNode1" presStyleIdx="9" presStyleCnt="10" custLinFactNeighborX="86166" custLinFactNeighborY="-56160">
        <dgm:presLayoutVars>
          <dgm:chMax val="0"/>
          <dgm:chPref val="0"/>
          <dgm:bulletEnabled val="1"/>
        </dgm:presLayoutVars>
      </dgm:prSet>
      <dgm:spPr/>
    </dgm:pt>
    <dgm:pt modelId="{F14BD6B6-1D1E-934F-BC84-CD5201330CA4}" type="pres">
      <dgm:prSet presAssocID="{2E109C09-8922-7346-AE2B-D79CBC83A7C9}" presName="textaccent10" presStyleCnt="0"/>
      <dgm:spPr/>
    </dgm:pt>
    <dgm:pt modelId="{D6D59B86-89F9-B84F-A8CE-117D972E3352}" type="pres">
      <dgm:prSet presAssocID="{2E109C09-8922-7346-AE2B-D79CBC83A7C9}" presName="accentRepeatNode" presStyleLbl="solidAlignAcc1" presStyleIdx="18" presStyleCnt="20"/>
      <dgm:spPr/>
    </dgm:pt>
    <dgm:pt modelId="{A0EED97C-AE91-D941-BAA1-4FB2CCE66740}" type="pres">
      <dgm:prSet presAssocID="{86500DC4-AFE9-6C4A-9E85-DCD0F5E30ACC}" presName="image10" presStyleCnt="0"/>
      <dgm:spPr/>
    </dgm:pt>
    <dgm:pt modelId="{934AF677-64B8-5947-A5DA-CF70A4ACD54A}" type="pres">
      <dgm:prSet presAssocID="{86500DC4-AFE9-6C4A-9E85-DCD0F5E30ACC}" presName="imageRepeatNode" presStyleLbl="alignAcc1" presStyleIdx="9" presStyleCnt="10" custLinFactNeighborX="-88218" custLinFactNeighborY="-56160"/>
      <dgm:spPr/>
    </dgm:pt>
    <dgm:pt modelId="{9280FBFD-EF2E-6D42-B8EE-B60EE44FA0B1}" type="pres">
      <dgm:prSet presAssocID="{86500DC4-AFE9-6C4A-9E85-DCD0F5E30ACC}" presName="imageaccent10" presStyleCnt="0"/>
      <dgm:spPr/>
    </dgm:pt>
    <dgm:pt modelId="{F79BA3F5-0A28-5345-BC45-94887E98B62D}" type="pres">
      <dgm:prSet presAssocID="{86500DC4-AFE9-6C4A-9E85-DCD0F5E30ACC}" presName="accentRepeatNode" presStyleLbl="solidAlignAcc1" presStyleIdx="19" presStyleCnt="20"/>
      <dgm:spPr/>
    </dgm:pt>
  </dgm:ptLst>
  <dgm:cxnLst>
    <dgm:cxn modelId="{1A0C9811-7D86-9A48-9FE9-A4DC446C89B5}" type="presOf" srcId="{D8F4A786-B1E1-704C-9CDF-AFB5BB59AE58}" destId="{274E7395-3537-F847-ABD1-A115C7FB6B78}" srcOrd="0" destOrd="0" presId="urn:microsoft.com/office/officeart/2008/layout/HexagonCluster"/>
    <dgm:cxn modelId="{C1C1AE15-FB81-0440-B3E4-36A5CCF8312E}" type="presOf" srcId="{8AE5E8DE-B360-D545-A782-A7A7F8CDC329}" destId="{96C804E3-481D-6240-96A8-37D95F88470D}" srcOrd="0" destOrd="0" presId="urn:microsoft.com/office/officeart/2008/layout/HexagonCluster"/>
    <dgm:cxn modelId="{0975F419-8AF9-E443-BC3E-E8486D549164}" type="presOf" srcId="{299D8437-52CD-F841-B6F0-4B5CE2F84872}" destId="{4089E7E0-FF9F-0E42-99C1-90FB7809A221}" srcOrd="0" destOrd="0" presId="urn:microsoft.com/office/officeart/2008/layout/HexagonCluster"/>
    <dgm:cxn modelId="{8634F528-252E-0146-B0D9-59D7D78BA759}" type="presOf" srcId="{6AEE207C-2F47-D646-8750-3F0CCCB016BD}" destId="{58C68012-A0E8-1149-8B4E-19B746AEF270}" srcOrd="0" destOrd="0" presId="urn:microsoft.com/office/officeart/2008/layout/HexagonCluster"/>
    <dgm:cxn modelId="{9295B32B-8ACC-6545-87E1-28221E9D5644}" type="presOf" srcId="{21D09463-860E-9745-8D1A-D829905234DD}" destId="{9BAD627C-57CF-2242-A4F6-062D037271E1}" srcOrd="0" destOrd="0" presId="urn:microsoft.com/office/officeart/2008/layout/HexagonCluster"/>
    <dgm:cxn modelId="{BAABC231-BFD8-F246-8221-18988AE5BB6B}" type="presOf" srcId="{DAB5847C-621E-0144-AB9B-56770FE69C81}" destId="{B0E0BE7C-951A-E741-9D37-629643BDC3C0}" srcOrd="0" destOrd="0" presId="urn:microsoft.com/office/officeart/2008/layout/HexagonCluster"/>
    <dgm:cxn modelId="{52BF9A36-9EDB-BC44-8F71-B5AA78B2DB5F}" type="presOf" srcId="{35E7AD4C-D4CC-FE41-B3B1-51CFD82CE08B}" destId="{86F50809-7660-8C47-A310-1996FE394FC7}" srcOrd="0" destOrd="0" presId="urn:microsoft.com/office/officeart/2008/layout/HexagonCluster"/>
    <dgm:cxn modelId="{8E9C2944-DD4B-7C49-8821-5248C9BA3257}" srcId="{3F334596-32BD-EA41-A1E6-13C84DCE59B6}" destId="{1F24B277-EE86-4942-A21D-B2EAB9F7B59A}" srcOrd="1" destOrd="0" parTransId="{91C8AB33-321C-7E44-A598-9AE41821EDC6}" sibTransId="{7FDE249B-6933-5D4B-9B72-A81C174217C7}"/>
    <dgm:cxn modelId="{9528FF61-7AF5-6D47-A9E1-4BF224A06C68}" srcId="{3F334596-32BD-EA41-A1E6-13C84DCE59B6}" destId="{0547DF55-5930-FA4D-BA48-26EF06064D6C}" srcOrd="5" destOrd="0" parTransId="{0A889A90-9D6C-214C-B108-FDB9F2AE2F00}" sibTransId="{D8F4A786-B1E1-704C-9CDF-AFB5BB59AE58}"/>
    <dgm:cxn modelId="{15DAFF64-8CE8-5B40-9FDB-57913E641E00}" type="presOf" srcId="{EC2EF98B-27FE-D646-8F81-D060A30D8350}" destId="{1650A3E0-C747-2A4A-9A18-FF4A7F24440D}" srcOrd="0" destOrd="0" presId="urn:microsoft.com/office/officeart/2008/layout/HexagonCluster"/>
    <dgm:cxn modelId="{08FDDD66-3A6B-294A-B188-A35820A903FC}" type="presOf" srcId="{1F24B277-EE86-4942-A21D-B2EAB9F7B59A}" destId="{7FDAC7FC-7BAE-4E4F-BF54-5254CDEA3D4D}" srcOrd="0" destOrd="0" presId="urn:microsoft.com/office/officeart/2008/layout/HexagonCluster"/>
    <dgm:cxn modelId="{51747875-3AC6-A34A-B18B-4E32D5C21757}" srcId="{3F334596-32BD-EA41-A1E6-13C84DCE59B6}" destId="{32E03C90-C1B7-874D-B542-0CA2FBDAD9E0}" srcOrd="3" destOrd="0" parTransId="{6E8944B6-5A46-5A49-9651-2B1FCEBCF0AA}" sibTransId="{2FF7A3AF-26BE-6049-A6DC-81920DCFEB7E}"/>
    <dgm:cxn modelId="{02EC3C76-FAD9-B64C-B2EA-9C34A0B84B5F}" type="presOf" srcId="{7FDE249B-6933-5D4B-9B72-A81C174217C7}" destId="{C2AD4509-B398-624E-9431-897DDE2FF42C}" srcOrd="0" destOrd="0" presId="urn:microsoft.com/office/officeart/2008/layout/HexagonCluster"/>
    <dgm:cxn modelId="{BDA1627B-6B7A-F247-8BC1-FF0B1A3BB525}" type="presOf" srcId="{3F334596-32BD-EA41-A1E6-13C84DCE59B6}" destId="{E2E6978B-6B07-8047-90F8-FBEDD9569D27}" srcOrd="0" destOrd="0" presId="urn:microsoft.com/office/officeart/2008/layout/HexagonCluster"/>
    <dgm:cxn modelId="{DB7F3E7E-3325-DE4F-AD20-6CDA9C1FE416}" type="presOf" srcId="{32E03C90-C1B7-874D-B542-0CA2FBDAD9E0}" destId="{BA41D8F3-B0B1-764A-B373-B21BA4D17F24}" srcOrd="0" destOrd="0" presId="urn:microsoft.com/office/officeart/2008/layout/HexagonCluster"/>
    <dgm:cxn modelId="{DF126292-24C8-9C4A-B928-B12AC3F75BDD}" type="presOf" srcId="{2FF7A3AF-26BE-6049-A6DC-81920DCFEB7E}" destId="{7883B4CE-A83B-7443-B02D-4BB5F2FFA917}" srcOrd="0" destOrd="0" presId="urn:microsoft.com/office/officeart/2008/layout/HexagonCluster"/>
    <dgm:cxn modelId="{49D86593-8A5F-3143-9185-768BFF13EEAC}" type="presOf" srcId="{2E109C09-8922-7346-AE2B-D79CBC83A7C9}" destId="{EFFFC36B-CEE4-954A-945A-90058C23C7A1}" srcOrd="0" destOrd="0" presId="urn:microsoft.com/office/officeart/2008/layout/HexagonCluster"/>
    <dgm:cxn modelId="{529ABA99-4063-A143-9839-D490DBB3F71F}" type="presOf" srcId="{C0AACC6C-88C2-7B4B-9555-41DDA23AF8F0}" destId="{9AAD9B03-195E-9B4D-9840-7357980AF42F}" srcOrd="0" destOrd="0" presId="urn:microsoft.com/office/officeart/2008/layout/HexagonCluster"/>
    <dgm:cxn modelId="{F57AE89C-D16D-0C44-87E3-7AA9502AFD16}" type="presOf" srcId="{888ABEE6-A329-174A-8C75-C6786615E9C5}" destId="{634AC2AC-9321-B541-B88C-35728C3C3721}" srcOrd="0" destOrd="0" presId="urn:microsoft.com/office/officeart/2008/layout/HexagonCluster"/>
    <dgm:cxn modelId="{AC1442A0-49AC-BB4B-97A9-7A0ECFAF4411}" srcId="{3F334596-32BD-EA41-A1E6-13C84DCE59B6}" destId="{C0AACC6C-88C2-7B4B-9555-41DDA23AF8F0}" srcOrd="4" destOrd="0" parTransId="{FCA6C945-3773-3344-BB25-AB02562951AC}" sibTransId="{1C3D57F2-1249-9642-A70E-F498214904F8}"/>
    <dgm:cxn modelId="{39236CA5-485C-D943-950F-9FF250123EF8}" srcId="{3F334596-32BD-EA41-A1E6-13C84DCE59B6}" destId="{21D09463-860E-9745-8D1A-D829905234DD}" srcOrd="2" destOrd="0" parTransId="{1E68E0EE-2CC9-8543-898C-4566CC251B2A}" sibTransId="{FC021216-88F7-C446-9CAF-4A7DBDE844BC}"/>
    <dgm:cxn modelId="{9C34F0A7-AC39-434A-A2EC-3FF763CFDC90}" type="presOf" srcId="{FC021216-88F7-C446-9CAF-4A7DBDE844BC}" destId="{0BA0D03B-9848-F34E-8C20-519CEBC95055}" srcOrd="0" destOrd="0" presId="urn:microsoft.com/office/officeart/2008/layout/HexagonCluster"/>
    <dgm:cxn modelId="{B727A4AD-5F27-C14B-BF66-BFD3FE9FFE18}" srcId="{3F334596-32BD-EA41-A1E6-13C84DCE59B6}" destId="{2E109C09-8922-7346-AE2B-D79CBC83A7C9}" srcOrd="9" destOrd="0" parTransId="{5B9D376E-B536-DE4E-B9AB-1E67EA4D2143}" sibTransId="{86500DC4-AFE9-6C4A-9E85-DCD0F5E30ACC}"/>
    <dgm:cxn modelId="{862449BA-1193-AC4B-A74B-1135570495C1}" srcId="{3F334596-32BD-EA41-A1E6-13C84DCE59B6}" destId="{888ABEE6-A329-174A-8C75-C6786615E9C5}" srcOrd="6" destOrd="0" parTransId="{4E3196C6-08D4-0447-B7A7-69DBCFCACE3E}" sibTransId="{6AEE207C-2F47-D646-8750-3F0CCCB016BD}"/>
    <dgm:cxn modelId="{614FB2BC-3C5D-D144-AF96-00C7D075309D}" type="presOf" srcId="{649189AE-1B4C-274F-B0A3-C4266C539C37}" destId="{4499DE1E-F5C5-D844-A2E3-17075C137E54}" srcOrd="0" destOrd="0" presId="urn:microsoft.com/office/officeart/2008/layout/HexagonCluster"/>
    <dgm:cxn modelId="{FDE051C6-EF6B-EF4E-9087-07E6C9170A8B}" type="presOf" srcId="{86500DC4-AFE9-6C4A-9E85-DCD0F5E30ACC}" destId="{934AF677-64B8-5947-A5DA-CF70A4ACD54A}" srcOrd="0" destOrd="0" presId="urn:microsoft.com/office/officeart/2008/layout/HexagonCluster"/>
    <dgm:cxn modelId="{131560D6-BBFC-7949-913D-AE07391FF995}" srcId="{3F334596-32BD-EA41-A1E6-13C84DCE59B6}" destId="{DAB5847C-621E-0144-AB9B-56770FE69C81}" srcOrd="8" destOrd="0" parTransId="{5DAAF7A3-D11A-E04C-A0E1-33EA38236F98}" sibTransId="{649189AE-1B4C-274F-B0A3-C4266C539C37}"/>
    <dgm:cxn modelId="{FA61BADB-FA0D-8D4E-886E-097DFA23C636}" srcId="{3F334596-32BD-EA41-A1E6-13C84DCE59B6}" destId="{35E7AD4C-D4CC-FE41-B3B1-51CFD82CE08B}" srcOrd="7" destOrd="0" parTransId="{E7334353-3136-D54E-8BF4-221C4797C400}" sibTransId="{8AE5E8DE-B360-D545-A782-A7A7F8CDC329}"/>
    <dgm:cxn modelId="{258118DF-093D-464C-8B03-CB1240500337}" type="presOf" srcId="{1C3D57F2-1249-9642-A70E-F498214904F8}" destId="{E5283B5C-333F-634D-B58F-0A9E3EC91107}" srcOrd="0" destOrd="0" presId="urn:microsoft.com/office/officeart/2008/layout/HexagonCluster"/>
    <dgm:cxn modelId="{C49E06E7-9FE9-FD47-8867-18E2F323E1AC}" type="presOf" srcId="{0547DF55-5930-FA4D-BA48-26EF06064D6C}" destId="{367274D8-6051-8F4D-9736-10FA2CE2D0DA}" srcOrd="0" destOrd="0" presId="urn:microsoft.com/office/officeart/2008/layout/HexagonCluster"/>
    <dgm:cxn modelId="{728574F0-C9AB-4345-9BB0-4D057D6A0B42}" srcId="{3F334596-32BD-EA41-A1E6-13C84DCE59B6}" destId="{299D8437-52CD-F841-B6F0-4B5CE2F84872}" srcOrd="0" destOrd="0" parTransId="{B227D9E1-D12D-3B4D-9732-ECBF5DBE234E}" sibTransId="{EC2EF98B-27FE-D646-8F81-D060A30D8350}"/>
    <dgm:cxn modelId="{C6CA6D95-1863-904B-922C-E9F4E44D9ECC}" type="presParOf" srcId="{E2E6978B-6B07-8047-90F8-FBEDD9569D27}" destId="{E9D7126D-3BF0-EA4F-9169-8B6B84B6E128}" srcOrd="0" destOrd="0" presId="urn:microsoft.com/office/officeart/2008/layout/HexagonCluster"/>
    <dgm:cxn modelId="{CB4299D2-3DE7-0E4D-86A8-875EB4271CD6}" type="presParOf" srcId="{E9D7126D-3BF0-EA4F-9169-8B6B84B6E128}" destId="{4089E7E0-FF9F-0E42-99C1-90FB7809A221}" srcOrd="0" destOrd="0" presId="urn:microsoft.com/office/officeart/2008/layout/HexagonCluster"/>
    <dgm:cxn modelId="{BD468465-D182-994B-82E3-B28209EA5BB7}" type="presParOf" srcId="{E2E6978B-6B07-8047-90F8-FBEDD9569D27}" destId="{941F5405-9C4B-224E-9FE1-62EB1FF2F82C}" srcOrd="1" destOrd="0" presId="urn:microsoft.com/office/officeart/2008/layout/HexagonCluster"/>
    <dgm:cxn modelId="{EE549AC3-0406-BA42-9529-78826653D868}" type="presParOf" srcId="{941F5405-9C4B-224E-9FE1-62EB1FF2F82C}" destId="{FB804BBB-8A22-4045-B00C-E88F79572BD3}" srcOrd="0" destOrd="0" presId="urn:microsoft.com/office/officeart/2008/layout/HexagonCluster"/>
    <dgm:cxn modelId="{60296FA9-1F71-0547-9D65-EF7DC029C20C}" type="presParOf" srcId="{E2E6978B-6B07-8047-90F8-FBEDD9569D27}" destId="{7F0D48E4-1603-9B45-8197-7F2CCC8D484E}" srcOrd="2" destOrd="0" presId="urn:microsoft.com/office/officeart/2008/layout/HexagonCluster"/>
    <dgm:cxn modelId="{2A5E51A3-EE29-E74A-AE0F-6B3565DD9F53}" type="presParOf" srcId="{7F0D48E4-1603-9B45-8197-7F2CCC8D484E}" destId="{1650A3E0-C747-2A4A-9A18-FF4A7F24440D}" srcOrd="0" destOrd="0" presId="urn:microsoft.com/office/officeart/2008/layout/HexagonCluster"/>
    <dgm:cxn modelId="{24311073-BFD7-1447-AD44-FE693BE5AC28}" type="presParOf" srcId="{E2E6978B-6B07-8047-90F8-FBEDD9569D27}" destId="{C37A4C43-148B-2641-ABDA-9A0DE6361243}" srcOrd="3" destOrd="0" presId="urn:microsoft.com/office/officeart/2008/layout/HexagonCluster"/>
    <dgm:cxn modelId="{5E60DD0E-A505-5D40-ACD7-BD711B1774AD}" type="presParOf" srcId="{C37A4C43-148B-2641-ABDA-9A0DE6361243}" destId="{40E53F7C-761B-5042-9453-62686A7E118A}" srcOrd="0" destOrd="0" presId="urn:microsoft.com/office/officeart/2008/layout/HexagonCluster"/>
    <dgm:cxn modelId="{17FF99C1-1BDE-5E41-82B0-FF59BB5BE866}" type="presParOf" srcId="{E2E6978B-6B07-8047-90F8-FBEDD9569D27}" destId="{A56B4773-AB4D-B846-B55D-FDE456B86FB8}" srcOrd="4" destOrd="0" presId="urn:microsoft.com/office/officeart/2008/layout/HexagonCluster"/>
    <dgm:cxn modelId="{90DFCE44-CE14-1A49-94B7-E7CC9F1A1B16}" type="presParOf" srcId="{A56B4773-AB4D-B846-B55D-FDE456B86FB8}" destId="{7FDAC7FC-7BAE-4E4F-BF54-5254CDEA3D4D}" srcOrd="0" destOrd="0" presId="urn:microsoft.com/office/officeart/2008/layout/HexagonCluster"/>
    <dgm:cxn modelId="{D0856B18-946C-F74B-A78A-C231A380B3E1}" type="presParOf" srcId="{E2E6978B-6B07-8047-90F8-FBEDD9569D27}" destId="{ACE97E7C-0DCE-C44F-AC8D-E3022ADDB2AF}" srcOrd="5" destOrd="0" presId="urn:microsoft.com/office/officeart/2008/layout/HexagonCluster"/>
    <dgm:cxn modelId="{26177EF3-B39C-3E43-B066-47AE2AFB6B7C}" type="presParOf" srcId="{ACE97E7C-0DCE-C44F-AC8D-E3022ADDB2AF}" destId="{9874F234-CE31-D149-AC14-8E69B58571E0}" srcOrd="0" destOrd="0" presId="urn:microsoft.com/office/officeart/2008/layout/HexagonCluster"/>
    <dgm:cxn modelId="{8CA19370-FA57-8946-9BCA-A48CC53ED55B}" type="presParOf" srcId="{E2E6978B-6B07-8047-90F8-FBEDD9569D27}" destId="{547DF27B-2528-694B-B2C5-8004F0DB1CF9}" srcOrd="6" destOrd="0" presId="urn:microsoft.com/office/officeart/2008/layout/HexagonCluster"/>
    <dgm:cxn modelId="{29F5D512-3514-3F4D-8D44-14D021B0BE3A}" type="presParOf" srcId="{547DF27B-2528-694B-B2C5-8004F0DB1CF9}" destId="{C2AD4509-B398-624E-9431-897DDE2FF42C}" srcOrd="0" destOrd="0" presId="urn:microsoft.com/office/officeart/2008/layout/HexagonCluster"/>
    <dgm:cxn modelId="{6AD07AED-D851-BE4E-9285-65725F620444}" type="presParOf" srcId="{E2E6978B-6B07-8047-90F8-FBEDD9569D27}" destId="{85818490-1130-2343-B495-1A45898642CD}" srcOrd="7" destOrd="0" presId="urn:microsoft.com/office/officeart/2008/layout/HexagonCluster"/>
    <dgm:cxn modelId="{260984A2-8BDB-DB47-A604-64DAFC986BBB}" type="presParOf" srcId="{85818490-1130-2343-B495-1A45898642CD}" destId="{FFDF118E-E979-9E4F-BB6D-424C67C73897}" srcOrd="0" destOrd="0" presId="urn:microsoft.com/office/officeart/2008/layout/HexagonCluster"/>
    <dgm:cxn modelId="{76FF20BA-5518-0C44-B991-47B5A22FED84}" type="presParOf" srcId="{E2E6978B-6B07-8047-90F8-FBEDD9569D27}" destId="{57F64279-2654-5346-92FA-6911FFDD09A5}" srcOrd="8" destOrd="0" presId="urn:microsoft.com/office/officeart/2008/layout/HexagonCluster"/>
    <dgm:cxn modelId="{4D3E1BF0-B3B1-7146-A2DA-419AA0B8EFC0}" type="presParOf" srcId="{57F64279-2654-5346-92FA-6911FFDD09A5}" destId="{9BAD627C-57CF-2242-A4F6-062D037271E1}" srcOrd="0" destOrd="0" presId="urn:microsoft.com/office/officeart/2008/layout/HexagonCluster"/>
    <dgm:cxn modelId="{6C7BA160-8F26-374F-A114-EC3513E74A6B}" type="presParOf" srcId="{E2E6978B-6B07-8047-90F8-FBEDD9569D27}" destId="{1C775427-95A3-E644-B4E3-2C6003A6639C}" srcOrd="9" destOrd="0" presId="urn:microsoft.com/office/officeart/2008/layout/HexagonCluster"/>
    <dgm:cxn modelId="{F3103B78-34FF-304D-8D33-F5844671E09F}" type="presParOf" srcId="{1C775427-95A3-E644-B4E3-2C6003A6639C}" destId="{75B4DE27-58DD-B047-AAC3-FDA5A93E0777}" srcOrd="0" destOrd="0" presId="urn:microsoft.com/office/officeart/2008/layout/HexagonCluster"/>
    <dgm:cxn modelId="{515D3A92-E9C7-124E-B09A-FE5BED3F07C8}" type="presParOf" srcId="{E2E6978B-6B07-8047-90F8-FBEDD9569D27}" destId="{0C2757A3-11B1-9F45-9402-0A079B513254}" srcOrd="10" destOrd="0" presId="urn:microsoft.com/office/officeart/2008/layout/HexagonCluster"/>
    <dgm:cxn modelId="{A41AFB8A-0E1B-2B48-BAEB-C54B75031010}" type="presParOf" srcId="{0C2757A3-11B1-9F45-9402-0A079B513254}" destId="{0BA0D03B-9848-F34E-8C20-519CEBC95055}" srcOrd="0" destOrd="0" presId="urn:microsoft.com/office/officeart/2008/layout/HexagonCluster"/>
    <dgm:cxn modelId="{25E6ECDA-5CB0-C743-B2EE-BDCEB5E13965}" type="presParOf" srcId="{E2E6978B-6B07-8047-90F8-FBEDD9569D27}" destId="{3B330FF1-D9D2-F743-9FB3-D7BC2B4CDBDB}" srcOrd="11" destOrd="0" presId="urn:microsoft.com/office/officeart/2008/layout/HexagonCluster"/>
    <dgm:cxn modelId="{C33CF16D-BBA0-AB43-AEB9-6AFBC6A63AD0}" type="presParOf" srcId="{3B330FF1-D9D2-F743-9FB3-D7BC2B4CDBDB}" destId="{4EEDD336-3CEA-7244-9C3F-AA69E354FC1F}" srcOrd="0" destOrd="0" presId="urn:microsoft.com/office/officeart/2008/layout/HexagonCluster"/>
    <dgm:cxn modelId="{1C754BB9-1964-3C49-B32F-E9A453749A78}" type="presParOf" srcId="{E2E6978B-6B07-8047-90F8-FBEDD9569D27}" destId="{55046935-FCDB-CA42-AAEB-7C509F346AF2}" srcOrd="12" destOrd="0" presId="urn:microsoft.com/office/officeart/2008/layout/HexagonCluster"/>
    <dgm:cxn modelId="{18A8A5FC-501F-F042-B68D-BBAF62B40A9F}" type="presParOf" srcId="{55046935-FCDB-CA42-AAEB-7C509F346AF2}" destId="{BA41D8F3-B0B1-764A-B373-B21BA4D17F24}" srcOrd="0" destOrd="0" presId="urn:microsoft.com/office/officeart/2008/layout/HexagonCluster"/>
    <dgm:cxn modelId="{8B2CF060-2432-3946-951F-B3C2884AA927}" type="presParOf" srcId="{E2E6978B-6B07-8047-90F8-FBEDD9569D27}" destId="{2B7704DD-61CA-F34F-87E4-837B2BD7846A}" srcOrd="13" destOrd="0" presId="urn:microsoft.com/office/officeart/2008/layout/HexagonCluster"/>
    <dgm:cxn modelId="{149CC343-4271-4C4E-B4AD-3D40481942F4}" type="presParOf" srcId="{2B7704DD-61CA-F34F-87E4-837B2BD7846A}" destId="{69D15948-455A-6C47-85B2-678CCF7DA7A7}" srcOrd="0" destOrd="0" presId="urn:microsoft.com/office/officeart/2008/layout/HexagonCluster"/>
    <dgm:cxn modelId="{7831E7E2-07E2-7449-A594-5439F3E666E3}" type="presParOf" srcId="{E2E6978B-6B07-8047-90F8-FBEDD9569D27}" destId="{03A93244-1EEC-CC4F-BB88-2C3D4755311C}" srcOrd="14" destOrd="0" presId="urn:microsoft.com/office/officeart/2008/layout/HexagonCluster"/>
    <dgm:cxn modelId="{B7545998-B3FE-FC47-A02B-026FD3FA2BA6}" type="presParOf" srcId="{03A93244-1EEC-CC4F-BB88-2C3D4755311C}" destId="{7883B4CE-A83B-7443-B02D-4BB5F2FFA917}" srcOrd="0" destOrd="0" presId="urn:microsoft.com/office/officeart/2008/layout/HexagonCluster"/>
    <dgm:cxn modelId="{B3C79CCB-0C91-BA47-A80B-AFEF79E4A402}" type="presParOf" srcId="{E2E6978B-6B07-8047-90F8-FBEDD9569D27}" destId="{9402F01B-DF57-3541-B79B-A4F1FA98C893}" srcOrd="15" destOrd="0" presId="urn:microsoft.com/office/officeart/2008/layout/HexagonCluster"/>
    <dgm:cxn modelId="{CFFD5CF6-D9AC-EC41-AE70-B5BFB328353B}" type="presParOf" srcId="{9402F01B-DF57-3541-B79B-A4F1FA98C893}" destId="{8E2288A6-8621-B645-BD1B-CE5AEA19CEC1}" srcOrd="0" destOrd="0" presId="urn:microsoft.com/office/officeart/2008/layout/HexagonCluster"/>
    <dgm:cxn modelId="{9F59D4A7-3916-0B42-B6E1-77EDFB4F648B}" type="presParOf" srcId="{E2E6978B-6B07-8047-90F8-FBEDD9569D27}" destId="{C6E9FCBC-FC08-2146-805A-E17CBB13DF6B}" srcOrd="16" destOrd="0" presId="urn:microsoft.com/office/officeart/2008/layout/HexagonCluster"/>
    <dgm:cxn modelId="{0C3C6BC2-5A1C-2643-BA75-E9BB0FA8FF3F}" type="presParOf" srcId="{C6E9FCBC-FC08-2146-805A-E17CBB13DF6B}" destId="{9AAD9B03-195E-9B4D-9840-7357980AF42F}" srcOrd="0" destOrd="0" presId="urn:microsoft.com/office/officeart/2008/layout/HexagonCluster"/>
    <dgm:cxn modelId="{3E467343-E6D4-324B-90FA-139F236C43E7}" type="presParOf" srcId="{E2E6978B-6B07-8047-90F8-FBEDD9569D27}" destId="{16B3CEF1-D082-B342-934C-AFDDE53B22A8}" srcOrd="17" destOrd="0" presId="urn:microsoft.com/office/officeart/2008/layout/HexagonCluster"/>
    <dgm:cxn modelId="{D000C4EA-2B3D-8844-905D-ECE91AC93E7E}" type="presParOf" srcId="{16B3CEF1-D082-B342-934C-AFDDE53B22A8}" destId="{27B5FD7F-33F1-0F46-A07E-C9D687813BB3}" srcOrd="0" destOrd="0" presId="urn:microsoft.com/office/officeart/2008/layout/HexagonCluster"/>
    <dgm:cxn modelId="{08E7B52E-1A06-924F-BB68-6E7EFB558F79}" type="presParOf" srcId="{E2E6978B-6B07-8047-90F8-FBEDD9569D27}" destId="{2A338B9E-3064-AB40-8E2D-F69D8B3B633B}" srcOrd="18" destOrd="0" presId="urn:microsoft.com/office/officeart/2008/layout/HexagonCluster"/>
    <dgm:cxn modelId="{F827FF00-607F-414F-94F2-B2B6089CB41F}" type="presParOf" srcId="{2A338B9E-3064-AB40-8E2D-F69D8B3B633B}" destId="{E5283B5C-333F-634D-B58F-0A9E3EC91107}" srcOrd="0" destOrd="0" presId="urn:microsoft.com/office/officeart/2008/layout/HexagonCluster"/>
    <dgm:cxn modelId="{51FBFFC3-AD14-6C45-B4BF-AE6C24816E87}" type="presParOf" srcId="{E2E6978B-6B07-8047-90F8-FBEDD9569D27}" destId="{F8129C7D-7BB5-744E-879D-787DB5C22B7E}" srcOrd="19" destOrd="0" presId="urn:microsoft.com/office/officeart/2008/layout/HexagonCluster"/>
    <dgm:cxn modelId="{9D370772-25CF-9C43-A496-12D120BAD0B9}" type="presParOf" srcId="{F8129C7D-7BB5-744E-879D-787DB5C22B7E}" destId="{4BD6FFA7-0010-8748-8DD7-0A5C0A4A813B}" srcOrd="0" destOrd="0" presId="urn:microsoft.com/office/officeart/2008/layout/HexagonCluster"/>
    <dgm:cxn modelId="{D7D98793-C9FE-F245-9C78-3D1CB2574363}" type="presParOf" srcId="{E2E6978B-6B07-8047-90F8-FBEDD9569D27}" destId="{AC9126C8-3182-9642-B53B-C0C7CEC2E620}" srcOrd="20" destOrd="0" presId="urn:microsoft.com/office/officeart/2008/layout/HexagonCluster"/>
    <dgm:cxn modelId="{D234CA13-26C4-984F-8358-CD2C808B3CFC}" type="presParOf" srcId="{AC9126C8-3182-9642-B53B-C0C7CEC2E620}" destId="{367274D8-6051-8F4D-9736-10FA2CE2D0DA}" srcOrd="0" destOrd="0" presId="urn:microsoft.com/office/officeart/2008/layout/HexagonCluster"/>
    <dgm:cxn modelId="{B14E8796-6322-9C4D-BCA6-1003DE198401}" type="presParOf" srcId="{E2E6978B-6B07-8047-90F8-FBEDD9569D27}" destId="{64FA1175-1BAA-B04F-8301-0D34C1A0E338}" srcOrd="21" destOrd="0" presId="urn:microsoft.com/office/officeart/2008/layout/HexagonCluster"/>
    <dgm:cxn modelId="{F410CC6B-DB9E-7943-B883-9C3063C39AA9}" type="presParOf" srcId="{64FA1175-1BAA-B04F-8301-0D34C1A0E338}" destId="{C8632FDA-D79B-3449-83D0-B5593335BA20}" srcOrd="0" destOrd="0" presId="urn:microsoft.com/office/officeart/2008/layout/HexagonCluster"/>
    <dgm:cxn modelId="{C8A1A535-EA71-5742-9D89-129EEEE79103}" type="presParOf" srcId="{E2E6978B-6B07-8047-90F8-FBEDD9569D27}" destId="{826A2564-7A72-3646-869E-FA8C962DE014}" srcOrd="22" destOrd="0" presId="urn:microsoft.com/office/officeart/2008/layout/HexagonCluster"/>
    <dgm:cxn modelId="{509CA674-B0F0-0D40-A1CC-436D1535ADC5}" type="presParOf" srcId="{826A2564-7A72-3646-869E-FA8C962DE014}" destId="{274E7395-3537-F847-ABD1-A115C7FB6B78}" srcOrd="0" destOrd="0" presId="urn:microsoft.com/office/officeart/2008/layout/HexagonCluster"/>
    <dgm:cxn modelId="{B8AF6E6F-1299-8F4B-AF83-9ED4F75AF02E}" type="presParOf" srcId="{E2E6978B-6B07-8047-90F8-FBEDD9569D27}" destId="{89FA53CD-3D19-6E41-9779-5E1C194D4B2D}" srcOrd="23" destOrd="0" presId="urn:microsoft.com/office/officeart/2008/layout/HexagonCluster"/>
    <dgm:cxn modelId="{4875D614-06EC-6945-AE22-D3846144C31E}" type="presParOf" srcId="{89FA53CD-3D19-6E41-9779-5E1C194D4B2D}" destId="{84358BB1-ADE9-4D4D-9182-43313572FB12}" srcOrd="0" destOrd="0" presId="urn:microsoft.com/office/officeart/2008/layout/HexagonCluster"/>
    <dgm:cxn modelId="{3FD40303-C19D-834C-800D-40B5C7B9A175}" type="presParOf" srcId="{E2E6978B-6B07-8047-90F8-FBEDD9569D27}" destId="{728E0850-360C-7640-8265-B52348402B20}" srcOrd="24" destOrd="0" presId="urn:microsoft.com/office/officeart/2008/layout/HexagonCluster"/>
    <dgm:cxn modelId="{9BB464BE-A3B3-FF43-8D1A-5FB25F21D2EB}" type="presParOf" srcId="{728E0850-360C-7640-8265-B52348402B20}" destId="{634AC2AC-9321-B541-B88C-35728C3C3721}" srcOrd="0" destOrd="0" presId="urn:microsoft.com/office/officeart/2008/layout/HexagonCluster"/>
    <dgm:cxn modelId="{3BCB4670-8C29-D94E-90F4-12A279DD942A}" type="presParOf" srcId="{E2E6978B-6B07-8047-90F8-FBEDD9569D27}" destId="{B2C94320-F664-4A42-9A3A-3052B414FB1D}" srcOrd="25" destOrd="0" presId="urn:microsoft.com/office/officeart/2008/layout/HexagonCluster"/>
    <dgm:cxn modelId="{22800C6E-3DCD-0447-B364-45210ED371ED}" type="presParOf" srcId="{B2C94320-F664-4A42-9A3A-3052B414FB1D}" destId="{2C9C256D-744B-2649-AC13-49C860686957}" srcOrd="0" destOrd="0" presId="urn:microsoft.com/office/officeart/2008/layout/HexagonCluster"/>
    <dgm:cxn modelId="{A57F3B9E-90FF-5D4F-8A8B-8421E86BC151}" type="presParOf" srcId="{E2E6978B-6B07-8047-90F8-FBEDD9569D27}" destId="{B7CD000C-3509-324B-B20B-4802BC77317B}" srcOrd="26" destOrd="0" presId="urn:microsoft.com/office/officeart/2008/layout/HexagonCluster"/>
    <dgm:cxn modelId="{5F7F3656-6C8B-B743-9511-5DC83FF973EE}" type="presParOf" srcId="{B7CD000C-3509-324B-B20B-4802BC77317B}" destId="{58C68012-A0E8-1149-8B4E-19B746AEF270}" srcOrd="0" destOrd="0" presId="urn:microsoft.com/office/officeart/2008/layout/HexagonCluster"/>
    <dgm:cxn modelId="{01167449-7208-D441-92FC-1EC1D7B4FBC9}" type="presParOf" srcId="{E2E6978B-6B07-8047-90F8-FBEDD9569D27}" destId="{B6538CF8-CCF6-7A4F-9871-C738414DE470}" srcOrd="27" destOrd="0" presId="urn:microsoft.com/office/officeart/2008/layout/HexagonCluster"/>
    <dgm:cxn modelId="{5C2E0A76-141A-9B40-B973-87E50EB27803}" type="presParOf" srcId="{B6538CF8-CCF6-7A4F-9871-C738414DE470}" destId="{A7F05ABC-6775-BE48-BA60-6DC142C177BE}" srcOrd="0" destOrd="0" presId="urn:microsoft.com/office/officeart/2008/layout/HexagonCluster"/>
    <dgm:cxn modelId="{B4C3B9CB-6ECB-1347-B98E-55DD23D0EA13}" type="presParOf" srcId="{E2E6978B-6B07-8047-90F8-FBEDD9569D27}" destId="{21FA5B5D-0DF5-2C43-BB7D-224A1242E354}" srcOrd="28" destOrd="0" presId="urn:microsoft.com/office/officeart/2008/layout/HexagonCluster"/>
    <dgm:cxn modelId="{08BF0519-F2A1-CE41-804B-EAF9DFAB251D}" type="presParOf" srcId="{21FA5B5D-0DF5-2C43-BB7D-224A1242E354}" destId="{86F50809-7660-8C47-A310-1996FE394FC7}" srcOrd="0" destOrd="0" presId="urn:microsoft.com/office/officeart/2008/layout/HexagonCluster"/>
    <dgm:cxn modelId="{6D6EE8AC-7E66-9445-ADA8-D953FD7A94AA}" type="presParOf" srcId="{E2E6978B-6B07-8047-90F8-FBEDD9569D27}" destId="{81A8C4AA-850E-A24A-AB07-1A70D32AA8AF}" srcOrd="29" destOrd="0" presId="urn:microsoft.com/office/officeart/2008/layout/HexagonCluster"/>
    <dgm:cxn modelId="{1EAF5BE0-63EB-ED42-9763-C3ACE62A4DF1}" type="presParOf" srcId="{81A8C4AA-850E-A24A-AB07-1A70D32AA8AF}" destId="{FFF046B5-35F0-EB4C-B8FD-A359755B24D8}" srcOrd="0" destOrd="0" presId="urn:microsoft.com/office/officeart/2008/layout/HexagonCluster"/>
    <dgm:cxn modelId="{2BB7F973-4B93-1548-B2B3-A2684F6E4A23}" type="presParOf" srcId="{E2E6978B-6B07-8047-90F8-FBEDD9569D27}" destId="{81617291-8FB0-7349-95ED-317810D93335}" srcOrd="30" destOrd="0" presId="urn:microsoft.com/office/officeart/2008/layout/HexagonCluster"/>
    <dgm:cxn modelId="{76A4E92F-ECEC-9940-9D51-FC2193F06BFE}" type="presParOf" srcId="{81617291-8FB0-7349-95ED-317810D93335}" destId="{96C804E3-481D-6240-96A8-37D95F88470D}" srcOrd="0" destOrd="0" presId="urn:microsoft.com/office/officeart/2008/layout/HexagonCluster"/>
    <dgm:cxn modelId="{90C2D74B-E20B-284C-8130-E9576252EA65}" type="presParOf" srcId="{E2E6978B-6B07-8047-90F8-FBEDD9569D27}" destId="{BF8AECA0-8DB5-A249-B897-9109C954F1F5}" srcOrd="31" destOrd="0" presId="urn:microsoft.com/office/officeart/2008/layout/HexagonCluster"/>
    <dgm:cxn modelId="{C37B170F-1148-9C44-9BCD-8AD136A09661}" type="presParOf" srcId="{BF8AECA0-8DB5-A249-B897-9109C954F1F5}" destId="{A8FC92AC-2ECC-4340-B4F7-11CFE916E130}" srcOrd="0" destOrd="0" presId="urn:microsoft.com/office/officeart/2008/layout/HexagonCluster"/>
    <dgm:cxn modelId="{6E761205-2743-E04C-B7B0-3D9DBD0D6B24}" type="presParOf" srcId="{E2E6978B-6B07-8047-90F8-FBEDD9569D27}" destId="{B3936AAD-F4E5-114B-A558-5B7A010AA3B8}" srcOrd="32" destOrd="0" presId="urn:microsoft.com/office/officeart/2008/layout/HexagonCluster"/>
    <dgm:cxn modelId="{B13A3395-FDF5-A64D-9B3C-F8636F7A979B}" type="presParOf" srcId="{B3936AAD-F4E5-114B-A558-5B7A010AA3B8}" destId="{B0E0BE7C-951A-E741-9D37-629643BDC3C0}" srcOrd="0" destOrd="0" presId="urn:microsoft.com/office/officeart/2008/layout/HexagonCluster"/>
    <dgm:cxn modelId="{8F1D7BF0-C6B0-E84A-872A-2F80BEB8396E}" type="presParOf" srcId="{E2E6978B-6B07-8047-90F8-FBEDD9569D27}" destId="{618F41EB-CE12-0049-9147-EF5EDCA61C18}" srcOrd="33" destOrd="0" presId="urn:microsoft.com/office/officeart/2008/layout/HexagonCluster"/>
    <dgm:cxn modelId="{A8BF0FE0-4BC2-6D42-9D15-8716554CBEB7}" type="presParOf" srcId="{618F41EB-CE12-0049-9147-EF5EDCA61C18}" destId="{60E53D7E-6682-A748-93A9-440242202F07}" srcOrd="0" destOrd="0" presId="urn:microsoft.com/office/officeart/2008/layout/HexagonCluster"/>
    <dgm:cxn modelId="{10DBFF64-92F5-4F43-A6EF-DCC9603C24F9}" type="presParOf" srcId="{E2E6978B-6B07-8047-90F8-FBEDD9569D27}" destId="{66402025-BAEF-5740-8BAB-22EDD7327255}" srcOrd="34" destOrd="0" presId="urn:microsoft.com/office/officeart/2008/layout/HexagonCluster"/>
    <dgm:cxn modelId="{A9BE4D13-1425-0B4E-9F1F-D80C50DD5061}" type="presParOf" srcId="{66402025-BAEF-5740-8BAB-22EDD7327255}" destId="{4499DE1E-F5C5-D844-A2E3-17075C137E54}" srcOrd="0" destOrd="0" presId="urn:microsoft.com/office/officeart/2008/layout/HexagonCluster"/>
    <dgm:cxn modelId="{C913EDD1-E34F-2943-AD50-F5D07DE0C9E1}" type="presParOf" srcId="{E2E6978B-6B07-8047-90F8-FBEDD9569D27}" destId="{CA061F9D-F1B5-814A-B9F6-7F2C933E9478}" srcOrd="35" destOrd="0" presId="urn:microsoft.com/office/officeart/2008/layout/HexagonCluster"/>
    <dgm:cxn modelId="{D2239886-CD84-EB49-BB2E-AD6706B4EE27}" type="presParOf" srcId="{CA061F9D-F1B5-814A-B9F6-7F2C933E9478}" destId="{4071D244-D7F8-8D4D-B692-0AB97927BD46}" srcOrd="0" destOrd="0" presId="urn:microsoft.com/office/officeart/2008/layout/HexagonCluster"/>
    <dgm:cxn modelId="{E01C5821-2631-464C-B337-729FF32E2C6B}" type="presParOf" srcId="{E2E6978B-6B07-8047-90F8-FBEDD9569D27}" destId="{2F0B2FAE-2BF7-D64D-A2F5-034153B6FC4A}" srcOrd="36" destOrd="0" presId="urn:microsoft.com/office/officeart/2008/layout/HexagonCluster"/>
    <dgm:cxn modelId="{73D3A48E-68D0-B644-9CDE-E5008EFB6422}" type="presParOf" srcId="{2F0B2FAE-2BF7-D64D-A2F5-034153B6FC4A}" destId="{EFFFC36B-CEE4-954A-945A-90058C23C7A1}" srcOrd="0" destOrd="0" presId="urn:microsoft.com/office/officeart/2008/layout/HexagonCluster"/>
    <dgm:cxn modelId="{981C9BE2-3662-394F-B281-B0CEE15D95B7}" type="presParOf" srcId="{E2E6978B-6B07-8047-90F8-FBEDD9569D27}" destId="{F14BD6B6-1D1E-934F-BC84-CD5201330CA4}" srcOrd="37" destOrd="0" presId="urn:microsoft.com/office/officeart/2008/layout/HexagonCluster"/>
    <dgm:cxn modelId="{6CF245A4-6A31-F74E-BBBA-901EED55640D}" type="presParOf" srcId="{F14BD6B6-1D1E-934F-BC84-CD5201330CA4}" destId="{D6D59B86-89F9-B84F-A8CE-117D972E3352}" srcOrd="0" destOrd="0" presId="urn:microsoft.com/office/officeart/2008/layout/HexagonCluster"/>
    <dgm:cxn modelId="{1809C47E-47CC-A045-89E2-D83C42A195C9}" type="presParOf" srcId="{E2E6978B-6B07-8047-90F8-FBEDD9569D27}" destId="{A0EED97C-AE91-D941-BAA1-4FB2CCE66740}" srcOrd="38" destOrd="0" presId="urn:microsoft.com/office/officeart/2008/layout/HexagonCluster"/>
    <dgm:cxn modelId="{12C55DFE-2772-4645-9FB4-CD6303F9B2B4}" type="presParOf" srcId="{A0EED97C-AE91-D941-BAA1-4FB2CCE66740}" destId="{934AF677-64B8-5947-A5DA-CF70A4ACD54A}" srcOrd="0" destOrd="0" presId="urn:microsoft.com/office/officeart/2008/layout/HexagonCluster"/>
    <dgm:cxn modelId="{FADCF959-9E3D-254B-8070-D9030990B8D2}" type="presParOf" srcId="{E2E6978B-6B07-8047-90F8-FBEDD9569D27}" destId="{9280FBFD-EF2E-6D42-B8EE-B60EE44FA0B1}" srcOrd="39" destOrd="0" presId="urn:microsoft.com/office/officeart/2008/layout/HexagonCluster"/>
    <dgm:cxn modelId="{9832D3FE-3566-2A40-A439-6A6272D39429}" type="presParOf" srcId="{9280FBFD-EF2E-6D42-B8EE-B60EE44FA0B1}" destId="{F79BA3F5-0A28-5345-BC45-94887E98B62D}"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A13690-4AE3-5B48-A874-E954F85B3475}"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GB"/>
        </a:p>
      </dgm:t>
    </dgm:pt>
    <dgm:pt modelId="{87CC7F2F-1AD4-484C-AC65-BF7DC27E9AEE}">
      <dgm:prSet phldrT="[Text]"/>
      <dgm:spPr>
        <a:solidFill>
          <a:schemeClr val="accent2"/>
        </a:solidFill>
      </dgm:spPr>
      <dgm:t>
        <a:bodyPr/>
        <a:lstStyle/>
        <a:p>
          <a:r>
            <a:rPr lang="en-GB" dirty="0"/>
            <a:t>Max at River and Lanes</a:t>
          </a:r>
        </a:p>
        <a:p>
          <a:r>
            <a:rPr lang="en-GB" dirty="0"/>
            <a:t>Arts Educator</a:t>
          </a:r>
        </a:p>
      </dgm:t>
    </dgm:pt>
    <dgm:pt modelId="{7DD3CC8C-2353-6645-911F-591DB4F5DC6F}" type="parTrans" cxnId="{B3AC1F7F-EDC0-A748-976F-6D0BC037CA8C}">
      <dgm:prSet/>
      <dgm:spPr/>
      <dgm:t>
        <a:bodyPr/>
        <a:lstStyle/>
        <a:p>
          <a:endParaRPr lang="en-GB"/>
        </a:p>
      </dgm:t>
    </dgm:pt>
    <dgm:pt modelId="{820A2DBE-A794-0141-A741-A9B8A17A8403}" type="sibTrans" cxnId="{B3AC1F7F-EDC0-A748-976F-6D0BC037CA8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73382425-63D1-CF49-AF6C-292540B958DE}">
      <dgm:prSet phldrT="[Text]"/>
      <dgm:spPr/>
      <dgm:t>
        <a:bodyPr/>
        <a:lstStyle/>
        <a:p>
          <a:r>
            <a:rPr lang="en-GB" dirty="0"/>
            <a:t>Jack at Riverside</a:t>
          </a:r>
        </a:p>
        <a:p>
          <a:r>
            <a:rPr lang="en-GB" dirty="0"/>
            <a:t>Arts Educator</a:t>
          </a:r>
        </a:p>
      </dgm:t>
    </dgm:pt>
    <dgm:pt modelId="{57B25B9B-7CF6-6C46-8EC1-2C81FA3FE4D2}" type="parTrans" cxnId="{543649F0-9A30-904F-8730-88CDC821F8C1}">
      <dgm:prSet/>
      <dgm:spPr/>
      <dgm:t>
        <a:bodyPr/>
        <a:lstStyle/>
        <a:p>
          <a:endParaRPr lang="en-GB"/>
        </a:p>
      </dgm:t>
    </dgm:pt>
    <dgm:pt modelId="{DA89A270-AD1C-924A-BA7F-E3EA9BAA894D}" type="sibTrans" cxnId="{543649F0-9A30-904F-8730-88CDC821F8C1}">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8CE8CDBF-F022-F849-B474-3AC9E583F9FE}">
      <dgm:prSet phldrT="[Text]"/>
      <dgm:spPr>
        <a:solidFill>
          <a:schemeClr val="accent6"/>
        </a:solidFill>
      </dgm:spPr>
      <dgm:t>
        <a:bodyPr/>
        <a:lstStyle/>
        <a:p>
          <a:r>
            <a:rPr lang="en-GB" dirty="0"/>
            <a:t>Dan at River</a:t>
          </a:r>
        </a:p>
        <a:p>
          <a:r>
            <a:rPr lang="en-GB" dirty="0"/>
            <a:t>Arts Educator</a:t>
          </a:r>
        </a:p>
      </dgm:t>
    </dgm:pt>
    <dgm:pt modelId="{119AF4DD-562E-D34D-8E0F-9CA564FF2288}" type="parTrans" cxnId="{058B786B-1D21-A647-8937-F9064714FC5C}">
      <dgm:prSet/>
      <dgm:spPr/>
      <dgm:t>
        <a:bodyPr/>
        <a:lstStyle/>
        <a:p>
          <a:endParaRPr lang="en-GB"/>
        </a:p>
      </dgm:t>
    </dgm:pt>
    <dgm:pt modelId="{39547F8F-9C5E-C846-A60D-66C942E97D31}" type="sibTrans" cxnId="{058B786B-1D21-A647-8937-F9064714FC5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640C86CA-32AE-B94B-8C8C-2DA5E2E9C8D6}">
      <dgm:prSet/>
      <dgm:spPr>
        <a:solidFill>
          <a:srgbClr val="C43443"/>
        </a:solidFill>
        <a:effectLst>
          <a:softEdge rad="0"/>
        </a:effectLst>
      </dgm:spPr>
      <dgm:t>
        <a:bodyPr/>
        <a:lstStyle/>
        <a:p>
          <a:r>
            <a:rPr lang="en-GB" dirty="0" err="1"/>
            <a:t>Aarin</a:t>
          </a:r>
          <a:endParaRPr lang="en-GB" dirty="0"/>
        </a:p>
        <a:p>
          <a:r>
            <a:rPr lang="en-GB" dirty="0"/>
            <a:t>Studied at River</a:t>
          </a:r>
        </a:p>
      </dgm:t>
    </dgm:pt>
    <dgm:pt modelId="{B1C21207-F651-0F4A-A90C-9B35D93B5582}" type="parTrans" cxnId="{5A48BCD8-AF92-D24B-AE27-072F94C24E02}">
      <dgm:prSet/>
      <dgm:spPr/>
      <dgm:t>
        <a:bodyPr/>
        <a:lstStyle/>
        <a:p>
          <a:endParaRPr lang="en-GB"/>
        </a:p>
      </dgm:t>
    </dgm:pt>
    <dgm:pt modelId="{077EA213-DB13-F54F-BB39-A2C4BC880D29}" type="sibTrans" cxnId="{5A48BCD8-AF92-D24B-AE27-072F94C24E0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FDA6BABC-80D3-DE4B-8BD2-237D00B8874B}">
      <dgm:prSet/>
      <dgm:spPr>
        <a:solidFill>
          <a:schemeClr val="accent2"/>
        </a:solidFill>
      </dgm:spPr>
      <dgm:t>
        <a:bodyPr/>
        <a:lstStyle/>
        <a:p>
          <a:r>
            <a:rPr lang="en-GB" dirty="0"/>
            <a:t>Lucy</a:t>
          </a:r>
        </a:p>
        <a:p>
          <a:r>
            <a:rPr lang="en-GB" dirty="0"/>
            <a:t>Curator at River</a:t>
          </a:r>
        </a:p>
      </dgm:t>
    </dgm:pt>
    <dgm:pt modelId="{74792AA8-7E00-A54F-BFAF-B4CB749C9A85}" type="parTrans" cxnId="{7B3D8688-3638-8048-A806-88C2C02E61BA}">
      <dgm:prSet/>
      <dgm:spPr/>
      <dgm:t>
        <a:bodyPr/>
        <a:lstStyle/>
        <a:p>
          <a:endParaRPr lang="en-GB"/>
        </a:p>
      </dgm:t>
    </dgm:pt>
    <dgm:pt modelId="{1E93986A-75C7-7C42-9683-FE420BED9B61}" type="sibTrans" cxnId="{7B3D8688-3638-8048-A806-88C2C02E61B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F72D1D36-9D22-D94C-9D8D-3ACFF4C10027}">
      <dgm:prSet/>
      <dgm:spPr>
        <a:solidFill>
          <a:srgbClr val="1BA6C4"/>
        </a:solidFill>
      </dgm:spPr>
      <dgm:t>
        <a:bodyPr/>
        <a:lstStyle/>
        <a:p>
          <a:r>
            <a:rPr lang="en-GB" dirty="0"/>
            <a:t>Liza</a:t>
          </a:r>
        </a:p>
        <a:p>
          <a:r>
            <a:rPr lang="en-GB" dirty="0"/>
            <a:t>A hairdresser</a:t>
          </a:r>
        </a:p>
      </dgm:t>
    </dgm:pt>
    <dgm:pt modelId="{1035C409-0202-E843-98A7-67E5E66117A5}" type="parTrans" cxnId="{3FDD8241-252D-844D-858B-789D1782DDF0}">
      <dgm:prSet/>
      <dgm:spPr/>
      <dgm:t>
        <a:bodyPr/>
        <a:lstStyle/>
        <a:p>
          <a:endParaRPr lang="en-GB"/>
        </a:p>
      </dgm:t>
    </dgm:pt>
    <dgm:pt modelId="{32C342D3-0035-CB4A-9903-D46C10E27C52}" type="sibTrans" cxnId="{3FDD8241-252D-844D-858B-789D1782DDF0}">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FE87FEF8-03DF-534E-8A82-8ECDEBDEA7E6}">
      <dgm:prSet/>
      <dgm:spPr/>
      <dgm:t>
        <a:bodyPr/>
        <a:lstStyle/>
        <a:p>
          <a:r>
            <a:rPr lang="en-GB" dirty="0"/>
            <a:t>Miranda </a:t>
          </a:r>
        </a:p>
        <a:p>
          <a:r>
            <a:rPr lang="en-GB" dirty="0"/>
            <a:t>Practice </a:t>
          </a:r>
          <a:r>
            <a:rPr lang="en-GB" dirty="0" err="1"/>
            <a:t>Reserch</a:t>
          </a:r>
          <a:r>
            <a:rPr lang="en-GB" dirty="0"/>
            <a:t>  at  Goldsmiths</a:t>
          </a:r>
        </a:p>
      </dgm:t>
    </dgm:pt>
    <dgm:pt modelId="{670A25CA-7D7F-AE44-95DC-7DC9B3FE855D}" type="parTrans" cxnId="{8439B270-9928-B04E-9A5A-12CD453E27FC}">
      <dgm:prSet/>
      <dgm:spPr/>
      <dgm:t>
        <a:bodyPr/>
        <a:lstStyle/>
        <a:p>
          <a:endParaRPr lang="en-GB"/>
        </a:p>
      </dgm:t>
    </dgm:pt>
    <dgm:pt modelId="{0D43E7D3-F9CC-E249-A1A8-AA1437A2A3C3}" type="sibTrans" cxnId="{8439B270-9928-B04E-9A5A-12CD453E27F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E49D662D-59E4-D845-B8E5-0BD85FCC8A0C}" type="pres">
      <dgm:prSet presAssocID="{BFA13690-4AE3-5B48-A874-E954F85B3475}" presName="Name0" presStyleCnt="0">
        <dgm:presLayoutVars>
          <dgm:chMax val="21"/>
          <dgm:chPref val="21"/>
        </dgm:presLayoutVars>
      </dgm:prSet>
      <dgm:spPr/>
    </dgm:pt>
    <dgm:pt modelId="{27C04A2D-1589-7C4A-9E0E-C4C0527C85CB}" type="pres">
      <dgm:prSet presAssocID="{87CC7F2F-1AD4-484C-AC65-BF7DC27E9AEE}" presName="text1" presStyleCnt="0"/>
      <dgm:spPr/>
    </dgm:pt>
    <dgm:pt modelId="{7551B272-5944-8842-9130-DA5B3FB055F0}" type="pres">
      <dgm:prSet presAssocID="{87CC7F2F-1AD4-484C-AC65-BF7DC27E9AEE}" presName="textRepeatNode" presStyleLbl="alignNode1" presStyleIdx="0" presStyleCnt="7">
        <dgm:presLayoutVars>
          <dgm:chMax val="0"/>
          <dgm:chPref val="0"/>
          <dgm:bulletEnabled val="1"/>
        </dgm:presLayoutVars>
      </dgm:prSet>
      <dgm:spPr/>
    </dgm:pt>
    <dgm:pt modelId="{6A17B795-321A-314A-B8B4-C9A392F755F7}" type="pres">
      <dgm:prSet presAssocID="{87CC7F2F-1AD4-484C-AC65-BF7DC27E9AEE}" presName="textaccent1" presStyleCnt="0"/>
      <dgm:spPr/>
    </dgm:pt>
    <dgm:pt modelId="{81EF1BDA-A634-364A-8F97-3068BC41295D}" type="pres">
      <dgm:prSet presAssocID="{87CC7F2F-1AD4-484C-AC65-BF7DC27E9AEE}" presName="accentRepeatNode" presStyleLbl="solidAlignAcc1" presStyleIdx="0" presStyleCnt="14"/>
      <dgm:spPr/>
    </dgm:pt>
    <dgm:pt modelId="{A2432F24-3127-1C46-8BE9-294AA55C7675}" type="pres">
      <dgm:prSet presAssocID="{820A2DBE-A794-0141-A741-A9B8A17A8403}" presName="image1" presStyleCnt="0"/>
      <dgm:spPr/>
    </dgm:pt>
    <dgm:pt modelId="{6CD25439-3740-1641-B315-0EAFEA8FE1A2}" type="pres">
      <dgm:prSet presAssocID="{820A2DBE-A794-0141-A741-A9B8A17A8403}" presName="imageRepeatNode" presStyleLbl="alignAcc1" presStyleIdx="0" presStyleCnt="7"/>
      <dgm:spPr/>
    </dgm:pt>
    <dgm:pt modelId="{FBBC26E9-B39A-BE46-B5BE-CCA6E3F531A3}" type="pres">
      <dgm:prSet presAssocID="{820A2DBE-A794-0141-A741-A9B8A17A8403}" presName="imageaccent1" presStyleCnt="0"/>
      <dgm:spPr/>
    </dgm:pt>
    <dgm:pt modelId="{48C6ECF2-8CE2-8045-B054-DD0FC96D63F5}" type="pres">
      <dgm:prSet presAssocID="{820A2DBE-A794-0141-A741-A9B8A17A8403}" presName="accentRepeatNode" presStyleLbl="solidAlignAcc1" presStyleIdx="1" presStyleCnt="14"/>
      <dgm:spPr/>
    </dgm:pt>
    <dgm:pt modelId="{E7B42897-332E-024E-B8C0-C66DA93462A3}" type="pres">
      <dgm:prSet presAssocID="{73382425-63D1-CF49-AF6C-292540B958DE}" presName="text2" presStyleCnt="0"/>
      <dgm:spPr/>
    </dgm:pt>
    <dgm:pt modelId="{1D2CDFD6-A63B-C146-A9B4-18690C5AB176}" type="pres">
      <dgm:prSet presAssocID="{73382425-63D1-CF49-AF6C-292540B958DE}" presName="textRepeatNode" presStyleLbl="alignNode1" presStyleIdx="1" presStyleCnt="7">
        <dgm:presLayoutVars>
          <dgm:chMax val="0"/>
          <dgm:chPref val="0"/>
          <dgm:bulletEnabled val="1"/>
        </dgm:presLayoutVars>
      </dgm:prSet>
      <dgm:spPr/>
    </dgm:pt>
    <dgm:pt modelId="{2B26D004-CD15-EA48-A755-B10AC27566FB}" type="pres">
      <dgm:prSet presAssocID="{73382425-63D1-CF49-AF6C-292540B958DE}" presName="textaccent2" presStyleCnt="0"/>
      <dgm:spPr/>
    </dgm:pt>
    <dgm:pt modelId="{502EAAAE-5FCC-C04C-A232-E66DFBDC9180}" type="pres">
      <dgm:prSet presAssocID="{73382425-63D1-CF49-AF6C-292540B958DE}" presName="accentRepeatNode" presStyleLbl="solidAlignAcc1" presStyleIdx="2" presStyleCnt="14"/>
      <dgm:spPr/>
    </dgm:pt>
    <dgm:pt modelId="{453A27BE-CAF5-594D-933E-0AE4D4731FE7}" type="pres">
      <dgm:prSet presAssocID="{DA89A270-AD1C-924A-BA7F-E3EA9BAA894D}" presName="image2" presStyleCnt="0"/>
      <dgm:spPr/>
    </dgm:pt>
    <dgm:pt modelId="{AE54AA38-E33B-E344-8561-C1FCFAD6E464}" type="pres">
      <dgm:prSet presAssocID="{DA89A270-AD1C-924A-BA7F-E3EA9BAA894D}" presName="imageRepeatNode" presStyleLbl="alignAcc1" presStyleIdx="1" presStyleCnt="7"/>
      <dgm:spPr/>
    </dgm:pt>
    <dgm:pt modelId="{EF2A412D-5ED0-CB46-BA50-41BD175FE33A}" type="pres">
      <dgm:prSet presAssocID="{DA89A270-AD1C-924A-BA7F-E3EA9BAA894D}" presName="imageaccent2" presStyleCnt="0"/>
      <dgm:spPr/>
    </dgm:pt>
    <dgm:pt modelId="{3B913866-92DD-CE4B-BDC4-DF4F1AFA806E}" type="pres">
      <dgm:prSet presAssocID="{DA89A270-AD1C-924A-BA7F-E3EA9BAA894D}" presName="accentRepeatNode" presStyleLbl="solidAlignAcc1" presStyleIdx="3" presStyleCnt="14"/>
      <dgm:spPr/>
    </dgm:pt>
    <dgm:pt modelId="{809A5101-05DB-1C48-8274-144E6B4384FF}" type="pres">
      <dgm:prSet presAssocID="{8CE8CDBF-F022-F849-B474-3AC9E583F9FE}" presName="text3" presStyleCnt="0"/>
      <dgm:spPr/>
    </dgm:pt>
    <dgm:pt modelId="{F1793D81-9266-DB41-A925-18D237BF9C45}" type="pres">
      <dgm:prSet presAssocID="{8CE8CDBF-F022-F849-B474-3AC9E583F9FE}" presName="textRepeatNode" presStyleLbl="alignNode1" presStyleIdx="2" presStyleCnt="7">
        <dgm:presLayoutVars>
          <dgm:chMax val="0"/>
          <dgm:chPref val="0"/>
          <dgm:bulletEnabled val="1"/>
        </dgm:presLayoutVars>
      </dgm:prSet>
      <dgm:spPr/>
    </dgm:pt>
    <dgm:pt modelId="{8BC0B75D-14C8-1045-93C5-4D0312ADC7A1}" type="pres">
      <dgm:prSet presAssocID="{8CE8CDBF-F022-F849-B474-3AC9E583F9FE}" presName="textaccent3" presStyleCnt="0"/>
      <dgm:spPr/>
    </dgm:pt>
    <dgm:pt modelId="{D3104A41-73A6-6B4E-BCE8-D3F1A67BC55E}" type="pres">
      <dgm:prSet presAssocID="{8CE8CDBF-F022-F849-B474-3AC9E583F9FE}" presName="accentRepeatNode" presStyleLbl="solidAlignAcc1" presStyleIdx="4" presStyleCnt="14"/>
      <dgm:spPr/>
    </dgm:pt>
    <dgm:pt modelId="{52ECD15E-E9A5-C643-9711-C40D22F2DC01}" type="pres">
      <dgm:prSet presAssocID="{39547F8F-9C5E-C846-A60D-66C942E97D31}" presName="image3" presStyleCnt="0"/>
      <dgm:spPr/>
    </dgm:pt>
    <dgm:pt modelId="{EC029C2D-C51A-EE44-8BC3-7DE0FF100160}" type="pres">
      <dgm:prSet presAssocID="{39547F8F-9C5E-C846-A60D-66C942E97D31}" presName="imageRepeatNode" presStyleLbl="alignAcc1" presStyleIdx="2" presStyleCnt="7"/>
      <dgm:spPr/>
    </dgm:pt>
    <dgm:pt modelId="{38F69F8B-0876-4B45-806D-2AC1B2A36FDB}" type="pres">
      <dgm:prSet presAssocID="{39547F8F-9C5E-C846-A60D-66C942E97D31}" presName="imageaccent3" presStyleCnt="0"/>
      <dgm:spPr/>
    </dgm:pt>
    <dgm:pt modelId="{55B88EF5-6339-CE47-B682-E491CC58BE17}" type="pres">
      <dgm:prSet presAssocID="{39547F8F-9C5E-C846-A60D-66C942E97D31}" presName="accentRepeatNode" presStyleLbl="solidAlignAcc1" presStyleIdx="5" presStyleCnt="14"/>
      <dgm:spPr/>
    </dgm:pt>
    <dgm:pt modelId="{481248F1-5694-0948-857C-1AAC2DDCC88E}" type="pres">
      <dgm:prSet presAssocID="{640C86CA-32AE-B94B-8C8C-2DA5E2E9C8D6}" presName="text4" presStyleCnt="0"/>
      <dgm:spPr/>
    </dgm:pt>
    <dgm:pt modelId="{DA2D674D-160C-DF45-B633-B1D4384F457D}" type="pres">
      <dgm:prSet presAssocID="{640C86CA-32AE-B94B-8C8C-2DA5E2E9C8D6}" presName="textRepeatNode" presStyleLbl="alignNode1" presStyleIdx="3" presStyleCnt="7">
        <dgm:presLayoutVars>
          <dgm:chMax val="0"/>
          <dgm:chPref val="0"/>
          <dgm:bulletEnabled val="1"/>
        </dgm:presLayoutVars>
      </dgm:prSet>
      <dgm:spPr/>
    </dgm:pt>
    <dgm:pt modelId="{BC3434DD-8067-104C-B81E-3AE0D139538B}" type="pres">
      <dgm:prSet presAssocID="{640C86CA-32AE-B94B-8C8C-2DA5E2E9C8D6}" presName="textaccent4" presStyleCnt="0"/>
      <dgm:spPr/>
    </dgm:pt>
    <dgm:pt modelId="{65E51C9C-3CEE-7B48-A438-BF32FADDDE71}" type="pres">
      <dgm:prSet presAssocID="{640C86CA-32AE-B94B-8C8C-2DA5E2E9C8D6}" presName="accentRepeatNode" presStyleLbl="solidAlignAcc1" presStyleIdx="6" presStyleCnt="14"/>
      <dgm:spPr/>
    </dgm:pt>
    <dgm:pt modelId="{993B5A5F-00C8-144A-AE0F-1817747250F0}" type="pres">
      <dgm:prSet presAssocID="{077EA213-DB13-F54F-BB39-A2C4BC880D29}" presName="image4" presStyleCnt="0"/>
      <dgm:spPr/>
    </dgm:pt>
    <dgm:pt modelId="{1D442239-C55A-814D-85DF-3583BC815256}" type="pres">
      <dgm:prSet presAssocID="{077EA213-DB13-F54F-BB39-A2C4BC880D29}" presName="imageRepeatNode" presStyleLbl="alignAcc1" presStyleIdx="3" presStyleCnt="7"/>
      <dgm:spPr/>
    </dgm:pt>
    <dgm:pt modelId="{7410D25F-F02C-054E-86C9-B670FDF05728}" type="pres">
      <dgm:prSet presAssocID="{077EA213-DB13-F54F-BB39-A2C4BC880D29}" presName="imageaccent4" presStyleCnt="0"/>
      <dgm:spPr/>
    </dgm:pt>
    <dgm:pt modelId="{14BC2713-9379-8146-98C4-9B9974821DF1}" type="pres">
      <dgm:prSet presAssocID="{077EA213-DB13-F54F-BB39-A2C4BC880D29}" presName="accentRepeatNode" presStyleLbl="solidAlignAcc1" presStyleIdx="7" presStyleCnt="14"/>
      <dgm:spPr/>
    </dgm:pt>
    <dgm:pt modelId="{7E315028-2D48-4842-89B5-8F06DF970798}" type="pres">
      <dgm:prSet presAssocID="{FDA6BABC-80D3-DE4B-8BD2-237D00B8874B}" presName="text5" presStyleCnt="0"/>
      <dgm:spPr/>
    </dgm:pt>
    <dgm:pt modelId="{81B243C9-CA72-D949-BE28-6A2DD5ACAB49}" type="pres">
      <dgm:prSet presAssocID="{FDA6BABC-80D3-DE4B-8BD2-237D00B8874B}" presName="textRepeatNode" presStyleLbl="alignNode1" presStyleIdx="4" presStyleCnt="7">
        <dgm:presLayoutVars>
          <dgm:chMax val="0"/>
          <dgm:chPref val="0"/>
          <dgm:bulletEnabled val="1"/>
        </dgm:presLayoutVars>
      </dgm:prSet>
      <dgm:spPr/>
    </dgm:pt>
    <dgm:pt modelId="{0967DFA1-C35B-D140-9EF3-E748E54705D8}" type="pres">
      <dgm:prSet presAssocID="{FDA6BABC-80D3-DE4B-8BD2-237D00B8874B}" presName="textaccent5" presStyleCnt="0"/>
      <dgm:spPr/>
    </dgm:pt>
    <dgm:pt modelId="{8DA608AE-FC13-694D-AC44-9CBA14F06937}" type="pres">
      <dgm:prSet presAssocID="{FDA6BABC-80D3-DE4B-8BD2-237D00B8874B}" presName="accentRepeatNode" presStyleLbl="solidAlignAcc1" presStyleIdx="8" presStyleCnt="14"/>
      <dgm:spPr/>
    </dgm:pt>
    <dgm:pt modelId="{D8B8F1A7-4BA7-FF48-9C07-4A86B38A6223}" type="pres">
      <dgm:prSet presAssocID="{1E93986A-75C7-7C42-9683-FE420BED9B61}" presName="image5" presStyleCnt="0"/>
      <dgm:spPr/>
    </dgm:pt>
    <dgm:pt modelId="{BE199BEC-562D-804A-945C-5C765FB1037D}" type="pres">
      <dgm:prSet presAssocID="{1E93986A-75C7-7C42-9683-FE420BED9B61}" presName="imageRepeatNode" presStyleLbl="alignAcc1" presStyleIdx="4" presStyleCnt="7"/>
      <dgm:spPr/>
    </dgm:pt>
    <dgm:pt modelId="{8A5B43E1-FCC7-234D-9529-5D3D4FB5CAD8}" type="pres">
      <dgm:prSet presAssocID="{1E93986A-75C7-7C42-9683-FE420BED9B61}" presName="imageaccent5" presStyleCnt="0"/>
      <dgm:spPr/>
    </dgm:pt>
    <dgm:pt modelId="{2113DEC6-3AB0-8344-BC9F-EC2F81A93574}" type="pres">
      <dgm:prSet presAssocID="{1E93986A-75C7-7C42-9683-FE420BED9B61}" presName="accentRepeatNode" presStyleLbl="solidAlignAcc1" presStyleIdx="9" presStyleCnt="14"/>
      <dgm:spPr/>
    </dgm:pt>
    <dgm:pt modelId="{8AC64EC4-5C33-D44E-889D-8A391CEBFA6F}" type="pres">
      <dgm:prSet presAssocID="{F72D1D36-9D22-D94C-9D8D-3ACFF4C10027}" presName="text6" presStyleCnt="0"/>
      <dgm:spPr/>
    </dgm:pt>
    <dgm:pt modelId="{AD0BB3DC-C021-6942-8EBA-CF2802FDDDE3}" type="pres">
      <dgm:prSet presAssocID="{F72D1D36-9D22-D94C-9D8D-3ACFF4C10027}" presName="textRepeatNode" presStyleLbl="alignNode1" presStyleIdx="5" presStyleCnt="7">
        <dgm:presLayoutVars>
          <dgm:chMax val="0"/>
          <dgm:chPref val="0"/>
          <dgm:bulletEnabled val="1"/>
        </dgm:presLayoutVars>
      </dgm:prSet>
      <dgm:spPr/>
    </dgm:pt>
    <dgm:pt modelId="{5D45E982-ADB3-5840-B4A4-F1ACA61E0F2D}" type="pres">
      <dgm:prSet presAssocID="{F72D1D36-9D22-D94C-9D8D-3ACFF4C10027}" presName="textaccent6" presStyleCnt="0"/>
      <dgm:spPr/>
    </dgm:pt>
    <dgm:pt modelId="{4342B53C-4462-E640-B615-47A1A621E052}" type="pres">
      <dgm:prSet presAssocID="{F72D1D36-9D22-D94C-9D8D-3ACFF4C10027}" presName="accentRepeatNode" presStyleLbl="solidAlignAcc1" presStyleIdx="10" presStyleCnt="14"/>
      <dgm:spPr/>
    </dgm:pt>
    <dgm:pt modelId="{F3AF7941-CCB2-4247-B4D7-ACB4D9EF7D8A}" type="pres">
      <dgm:prSet presAssocID="{32C342D3-0035-CB4A-9903-D46C10E27C52}" presName="image6" presStyleCnt="0"/>
      <dgm:spPr/>
    </dgm:pt>
    <dgm:pt modelId="{4A25BE32-E682-A442-A771-0623D02BDD68}" type="pres">
      <dgm:prSet presAssocID="{32C342D3-0035-CB4A-9903-D46C10E27C52}" presName="imageRepeatNode" presStyleLbl="alignAcc1" presStyleIdx="5" presStyleCnt="7"/>
      <dgm:spPr/>
    </dgm:pt>
    <dgm:pt modelId="{BC944E9C-4781-CF40-92B2-6542B4EC4FEF}" type="pres">
      <dgm:prSet presAssocID="{32C342D3-0035-CB4A-9903-D46C10E27C52}" presName="imageaccent6" presStyleCnt="0"/>
      <dgm:spPr/>
    </dgm:pt>
    <dgm:pt modelId="{E760CA83-65C0-D948-87E3-94DF10F61AA1}" type="pres">
      <dgm:prSet presAssocID="{32C342D3-0035-CB4A-9903-D46C10E27C52}" presName="accentRepeatNode" presStyleLbl="solidAlignAcc1" presStyleIdx="11" presStyleCnt="14"/>
      <dgm:spPr/>
    </dgm:pt>
    <dgm:pt modelId="{9C510C33-0E68-9B4A-986F-6BED4D74A369}" type="pres">
      <dgm:prSet presAssocID="{FE87FEF8-03DF-534E-8A82-8ECDEBDEA7E6}" presName="text7" presStyleCnt="0"/>
      <dgm:spPr/>
    </dgm:pt>
    <dgm:pt modelId="{2641D257-87A0-C948-BCC6-DED17BD994D9}" type="pres">
      <dgm:prSet presAssocID="{FE87FEF8-03DF-534E-8A82-8ECDEBDEA7E6}" presName="textRepeatNode" presStyleLbl="alignNode1" presStyleIdx="6" presStyleCnt="7">
        <dgm:presLayoutVars>
          <dgm:chMax val="0"/>
          <dgm:chPref val="0"/>
          <dgm:bulletEnabled val="1"/>
        </dgm:presLayoutVars>
      </dgm:prSet>
      <dgm:spPr/>
    </dgm:pt>
    <dgm:pt modelId="{4881A706-377D-7841-8459-057C1759A432}" type="pres">
      <dgm:prSet presAssocID="{FE87FEF8-03DF-534E-8A82-8ECDEBDEA7E6}" presName="textaccent7" presStyleCnt="0"/>
      <dgm:spPr/>
    </dgm:pt>
    <dgm:pt modelId="{90DB39C6-FD6E-E341-8D3B-129702189B7D}" type="pres">
      <dgm:prSet presAssocID="{FE87FEF8-03DF-534E-8A82-8ECDEBDEA7E6}" presName="accentRepeatNode" presStyleLbl="solidAlignAcc1" presStyleIdx="12" presStyleCnt="14"/>
      <dgm:spPr/>
    </dgm:pt>
    <dgm:pt modelId="{7A29AE68-5E6C-3B4E-9190-12F6FAEC514C}" type="pres">
      <dgm:prSet presAssocID="{0D43E7D3-F9CC-E249-A1A8-AA1437A2A3C3}" presName="image7" presStyleCnt="0"/>
      <dgm:spPr/>
    </dgm:pt>
    <dgm:pt modelId="{C74B4D97-332A-D64F-A0B5-F05AD5A9202A}" type="pres">
      <dgm:prSet presAssocID="{0D43E7D3-F9CC-E249-A1A8-AA1437A2A3C3}" presName="imageRepeatNode" presStyleLbl="alignAcc1" presStyleIdx="6" presStyleCnt="7" custLinFactNeighborX="86695" custLinFactNeighborY="-56732"/>
      <dgm:spPr/>
    </dgm:pt>
    <dgm:pt modelId="{DA032FB8-142C-2C48-9B87-5C5E1BEF57D2}" type="pres">
      <dgm:prSet presAssocID="{0D43E7D3-F9CC-E249-A1A8-AA1437A2A3C3}" presName="imageaccent7" presStyleCnt="0"/>
      <dgm:spPr/>
    </dgm:pt>
    <dgm:pt modelId="{E5FC68C5-1156-094C-8287-5D6E867FF6A3}" type="pres">
      <dgm:prSet presAssocID="{0D43E7D3-F9CC-E249-A1A8-AA1437A2A3C3}" presName="accentRepeatNode" presStyleLbl="solidAlignAcc1" presStyleIdx="13" presStyleCnt="14"/>
      <dgm:spPr/>
    </dgm:pt>
  </dgm:ptLst>
  <dgm:cxnLst>
    <dgm:cxn modelId="{45E63726-BDAB-EA48-9D6C-8F9DC246C39B}" type="presOf" srcId="{640C86CA-32AE-B94B-8C8C-2DA5E2E9C8D6}" destId="{DA2D674D-160C-DF45-B633-B1D4384F457D}" srcOrd="0" destOrd="0" presId="urn:microsoft.com/office/officeart/2008/layout/HexagonCluster"/>
    <dgm:cxn modelId="{559FD130-6E51-1E4F-A079-47E8F56D169A}" type="presOf" srcId="{87CC7F2F-1AD4-484C-AC65-BF7DC27E9AEE}" destId="{7551B272-5944-8842-9130-DA5B3FB055F0}" srcOrd="0" destOrd="0" presId="urn:microsoft.com/office/officeart/2008/layout/HexagonCluster"/>
    <dgm:cxn modelId="{56BF1037-5E9E-C041-ADCE-C90DFFFD7660}" type="presOf" srcId="{39547F8F-9C5E-C846-A60D-66C942E97D31}" destId="{EC029C2D-C51A-EE44-8BC3-7DE0FF100160}" srcOrd="0" destOrd="0" presId="urn:microsoft.com/office/officeart/2008/layout/HexagonCluster"/>
    <dgm:cxn modelId="{69894641-0B55-644D-B171-592CB8EB6C9B}" type="presOf" srcId="{0D43E7D3-F9CC-E249-A1A8-AA1437A2A3C3}" destId="{C74B4D97-332A-D64F-A0B5-F05AD5A9202A}" srcOrd="0" destOrd="0" presId="urn:microsoft.com/office/officeart/2008/layout/HexagonCluster"/>
    <dgm:cxn modelId="{3FDD8241-252D-844D-858B-789D1782DDF0}" srcId="{BFA13690-4AE3-5B48-A874-E954F85B3475}" destId="{F72D1D36-9D22-D94C-9D8D-3ACFF4C10027}" srcOrd="5" destOrd="0" parTransId="{1035C409-0202-E843-98A7-67E5E66117A5}" sibTransId="{32C342D3-0035-CB4A-9903-D46C10E27C52}"/>
    <dgm:cxn modelId="{2923BB4C-B50C-DD48-8DD0-514824C92C86}" type="presOf" srcId="{DA89A270-AD1C-924A-BA7F-E3EA9BAA894D}" destId="{AE54AA38-E33B-E344-8561-C1FCFAD6E464}" srcOrd="0" destOrd="0" presId="urn:microsoft.com/office/officeart/2008/layout/HexagonCluster"/>
    <dgm:cxn modelId="{FA07365B-B1E6-E74F-89B9-1CA040369E9D}" type="presOf" srcId="{FDA6BABC-80D3-DE4B-8BD2-237D00B8874B}" destId="{81B243C9-CA72-D949-BE28-6A2DD5ACAB49}" srcOrd="0" destOrd="0" presId="urn:microsoft.com/office/officeart/2008/layout/HexagonCluster"/>
    <dgm:cxn modelId="{6D551C65-F1AD-CB45-A420-8DD19CF14902}" type="presOf" srcId="{BFA13690-4AE3-5B48-A874-E954F85B3475}" destId="{E49D662D-59E4-D845-B8E5-0BD85FCC8A0C}" srcOrd="0" destOrd="0" presId="urn:microsoft.com/office/officeart/2008/layout/HexagonCluster"/>
    <dgm:cxn modelId="{058B786B-1D21-A647-8937-F9064714FC5C}" srcId="{BFA13690-4AE3-5B48-A874-E954F85B3475}" destId="{8CE8CDBF-F022-F849-B474-3AC9E583F9FE}" srcOrd="2" destOrd="0" parTransId="{119AF4DD-562E-D34D-8E0F-9CA564FF2288}" sibTransId="{39547F8F-9C5E-C846-A60D-66C942E97D31}"/>
    <dgm:cxn modelId="{8439B270-9928-B04E-9A5A-12CD453E27FC}" srcId="{BFA13690-4AE3-5B48-A874-E954F85B3475}" destId="{FE87FEF8-03DF-534E-8A82-8ECDEBDEA7E6}" srcOrd="6" destOrd="0" parTransId="{670A25CA-7D7F-AE44-95DC-7DC9B3FE855D}" sibTransId="{0D43E7D3-F9CC-E249-A1A8-AA1437A2A3C3}"/>
    <dgm:cxn modelId="{B3AC1F7F-EDC0-A748-976F-6D0BC037CA8C}" srcId="{BFA13690-4AE3-5B48-A874-E954F85B3475}" destId="{87CC7F2F-1AD4-484C-AC65-BF7DC27E9AEE}" srcOrd="0" destOrd="0" parTransId="{7DD3CC8C-2353-6645-911F-591DB4F5DC6F}" sibTransId="{820A2DBE-A794-0141-A741-A9B8A17A8403}"/>
    <dgm:cxn modelId="{AAA23487-D7B4-DA47-9AC8-B3C4EB3E7EA8}" type="presOf" srcId="{32C342D3-0035-CB4A-9903-D46C10E27C52}" destId="{4A25BE32-E682-A442-A771-0623D02BDD68}" srcOrd="0" destOrd="0" presId="urn:microsoft.com/office/officeart/2008/layout/HexagonCluster"/>
    <dgm:cxn modelId="{BC123C87-D329-044E-9ABF-688FD2D28E9D}" type="presOf" srcId="{FE87FEF8-03DF-534E-8A82-8ECDEBDEA7E6}" destId="{2641D257-87A0-C948-BCC6-DED17BD994D9}" srcOrd="0" destOrd="0" presId="urn:microsoft.com/office/officeart/2008/layout/HexagonCluster"/>
    <dgm:cxn modelId="{7B3D8688-3638-8048-A806-88C2C02E61BA}" srcId="{BFA13690-4AE3-5B48-A874-E954F85B3475}" destId="{FDA6BABC-80D3-DE4B-8BD2-237D00B8874B}" srcOrd="4" destOrd="0" parTransId="{74792AA8-7E00-A54F-BFAF-B4CB749C9A85}" sibTransId="{1E93986A-75C7-7C42-9683-FE420BED9B61}"/>
    <dgm:cxn modelId="{62181289-12F7-224A-A962-591D84D3C6D4}" type="presOf" srcId="{077EA213-DB13-F54F-BB39-A2C4BC880D29}" destId="{1D442239-C55A-814D-85DF-3583BC815256}" srcOrd="0" destOrd="0" presId="urn:microsoft.com/office/officeart/2008/layout/HexagonCluster"/>
    <dgm:cxn modelId="{CF1D9FC7-E02F-994F-A0A6-13D53DEEEDE8}" type="presOf" srcId="{8CE8CDBF-F022-F849-B474-3AC9E583F9FE}" destId="{F1793D81-9266-DB41-A925-18D237BF9C45}" srcOrd="0" destOrd="0" presId="urn:microsoft.com/office/officeart/2008/layout/HexagonCluster"/>
    <dgm:cxn modelId="{5A48BCD8-AF92-D24B-AE27-072F94C24E02}" srcId="{BFA13690-4AE3-5B48-A874-E954F85B3475}" destId="{640C86CA-32AE-B94B-8C8C-2DA5E2E9C8D6}" srcOrd="3" destOrd="0" parTransId="{B1C21207-F651-0F4A-A90C-9B35D93B5582}" sibTransId="{077EA213-DB13-F54F-BB39-A2C4BC880D29}"/>
    <dgm:cxn modelId="{33F9BFDF-6900-B747-B9AE-BAABDF669C7B}" type="presOf" srcId="{F72D1D36-9D22-D94C-9D8D-3ACFF4C10027}" destId="{AD0BB3DC-C021-6942-8EBA-CF2802FDDDE3}" srcOrd="0" destOrd="0" presId="urn:microsoft.com/office/officeart/2008/layout/HexagonCluster"/>
    <dgm:cxn modelId="{3A5B3EEB-FFEC-AA48-B5D2-3DDA255F38E7}" type="presOf" srcId="{820A2DBE-A794-0141-A741-A9B8A17A8403}" destId="{6CD25439-3740-1641-B315-0EAFEA8FE1A2}" srcOrd="0" destOrd="0" presId="urn:microsoft.com/office/officeart/2008/layout/HexagonCluster"/>
    <dgm:cxn modelId="{543649F0-9A30-904F-8730-88CDC821F8C1}" srcId="{BFA13690-4AE3-5B48-A874-E954F85B3475}" destId="{73382425-63D1-CF49-AF6C-292540B958DE}" srcOrd="1" destOrd="0" parTransId="{57B25B9B-7CF6-6C46-8EC1-2C81FA3FE4D2}" sibTransId="{DA89A270-AD1C-924A-BA7F-E3EA9BAA894D}"/>
    <dgm:cxn modelId="{C992A7F0-A8B5-7843-A984-C7E4BA13735C}" type="presOf" srcId="{1E93986A-75C7-7C42-9683-FE420BED9B61}" destId="{BE199BEC-562D-804A-945C-5C765FB1037D}" srcOrd="0" destOrd="0" presId="urn:microsoft.com/office/officeart/2008/layout/HexagonCluster"/>
    <dgm:cxn modelId="{A7F7D8FA-F0DC-484E-839F-409AB54D8198}" type="presOf" srcId="{73382425-63D1-CF49-AF6C-292540B958DE}" destId="{1D2CDFD6-A63B-C146-A9B4-18690C5AB176}" srcOrd="0" destOrd="0" presId="urn:microsoft.com/office/officeart/2008/layout/HexagonCluster"/>
    <dgm:cxn modelId="{7AD682AB-8104-5144-82BF-CF749FA59BCB}" type="presParOf" srcId="{E49D662D-59E4-D845-B8E5-0BD85FCC8A0C}" destId="{27C04A2D-1589-7C4A-9E0E-C4C0527C85CB}" srcOrd="0" destOrd="0" presId="urn:microsoft.com/office/officeart/2008/layout/HexagonCluster"/>
    <dgm:cxn modelId="{0D853C6C-7169-F442-9610-ABB78E114940}" type="presParOf" srcId="{27C04A2D-1589-7C4A-9E0E-C4C0527C85CB}" destId="{7551B272-5944-8842-9130-DA5B3FB055F0}" srcOrd="0" destOrd="0" presId="urn:microsoft.com/office/officeart/2008/layout/HexagonCluster"/>
    <dgm:cxn modelId="{4945A114-25A7-324E-89B8-447B09DD1E91}" type="presParOf" srcId="{E49D662D-59E4-D845-B8E5-0BD85FCC8A0C}" destId="{6A17B795-321A-314A-B8B4-C9A392F755F7}" srcOrd="1" destOrd="0" presId="urn:microsoft.com/office/officeart/2008/layout/HexagonCluster"/>
    <dgm:cxn modelId="{606F2143-DD14-0040-A75E-B29576FE8877}" type="presParOf" srcId="{6A17B795-321A-314A-B8B4-C9A392F755F7}" destId="{81EF1BDA-A634-364A-8F97-3068BC41295D}" srcOrd="0" destOrd="0" presId="urn:microsoft.com/office/officeart/2008/layout/HexagonCluster"/>
    <dgm:cxn modelId="{61460050-9EE2-414A-A2B5-45CD241F6009}" type="presParOf" srcId="{E49D662D-59E4-D845-B8E5-0BD85FCC8A0C}" destId="{A2432F24-3127-1C46-8BE9-294AA55C7675}" srcOrd="2" destOrd="0" presId="urn:microsoft.com/office/officeart/2008/layout/HexagonCluster"/>
    <dgm:cxn modelId="{B6C52245-163C-9645-BA2B-C7170D37EA66}" type="presParOf" srcId="{A2432F24-3127-1C46-8BE9-294AA55C7675}" destId="{6CD25439-3740-1641-B315-0EAFEA8FE1A2}" srcOrd="0" destOrd="0" presId="urn:microsoft.com/office/officeart/2008/layout/HexagonCluster"/>
    <dgm:cxn modelId="{BC8D6B20-2ADF-CE4B-B014-C9C0E992ED1C}" type="presParOf" srcId="{E49D662D-59E4-D845-B8E5-0BD85FCC8A0C}" destId="{FBBC26E9-B39A-BE46-B5BE-CCA6E3F531A3}" srcOrd="3" destOrd="0" presId="urn:microsoft.com/office/officeart/2008/layout/HexagonCluster"/>
    <dgm:cxn modelId="{F3370DF3-AA1C-7C40-98FC-F884CBF0A25F}" type="presParOf" srcId="{FBBC26E9-B39A-BE46-B5BE-CCA6E3F531A3}" destId="{48C6ECF2-8CE2-8045-B054-DD0FC96D63F5}" srcOrd="0" destOrd="0" presId="urn:microsoft.com/office/officeart/2008/layout/HexagonCluster"/>
    <dgm:cxn modelId="{113B70C1-E3DD-8D40-AE52-B3FA650FF4E3}" type="presParOf" srcId="{E49D662D-59E4-D845-B8E5-0BD85FCC8A0C}" destId="{E7B42897-332E-024E-B8C0-C66DA93462A3}" srcOrd="4" destOrd="0" presId="urn:microsoft.com/office/officeart/2008/layout/HexagonCluster"/>
    <dgm:cxn modelId="{85306E09-FD8B-C444-BB08-5F4EF69CEF32}" type="presParOf" srcId="{E7B42897-332E-024E-B8C0-C66DA93462A3}" destId="{1D2CDFD6-A63B-C146-A9B4-18690C5AB176}" srcOrd="0" destOrd="0" presId="urn:microsoft.com/office/officeart/2008/layout/HexagonCluster"/>
    <dgm:cxn modelId="{3E9E4A83-FD66-6943-B0BE-E47769F86D98}" type="presParOf" srcId="{E49D662D-59E4-D845-B8E5-0BD85FCC8A0C}" destId="{2B26D004-CD15-EA48-A755-B10AC27566FB}" srcOrd="5" destOrd="0" presId="urn:microsoft.com/office/officeart/2008/layout/HexagonCluster"/>
    <dgm:cxn modelId="{722C3EF7-3139-0948-9CA6-3B7BC9685E6B}" type="presParOf" srcId="{2B26D004-CD15-EA48-A755-B10AC27566FB}" destId="{502EAAAE-5FCC-C04C-A232-E66DFBDC9180}" srcOrd="0" destOrd="0" presId="urn:microsoft.com/office/officeart/2008/layout/HexagonCluster"/>
    <dgm:cxn modelId="{82A7C528-8867-DA4C-AA03-8C3F446A91BF}" type="presParOf" srcId="{E49D662D-59E4-D845-B8E5-0BD85FCC8A0C}" destId="{453A27BE-CAF5-594D-933E-0AE4D4731FE7}" srcOrd="6" destOrd="0" presId="urn:microsoft.com/office/officeart/2008/layout/HexagonCluster"/>
    <dgm:cxn modelId="{DBBED54C-7488-7F4A-B605-88FB8E5929F1}" type="presParOf" srcId="{453A27BE-CAF5-594D-933E-0AE4D4731FE7}" destId="{AE54AA38-E33B-E344-8561-C1FCFAD6E464}" srcOrd="0" destOrd="0" presId="urn:microsoft.com/office/officeart/2008/layout/HexagonCluster"/>
    <dgm:cxn modelId="{E867ED68-B492-4446-97F0-775C6624BCF9}" type="presParOf" srcId="{E49D662D-59E4-D845-B8E5-0BD85FCC8A0C}" destId="{EF2A412D-5ED0-CB46-BA50-41BD175FE33A}" srcOrd="7" destOrd="0" presId="urn:microsoft.com/office/officeart/2008/layout/HexagonCluster"/>
    <dgm:cxn modelId="{709439BA-8C39-6045-9AD2-DDE23A3F7ACF}" type="presParOf" srcId="{EF2A412D-5ED0-CB46-BA50-41BD175FE33A}" destId="{3B913866-92DD-CE4B-BDC4-DF4F1AFA806E}" srcOrd="0" destOrd="0" presId="urn:microsoft.com/office/officeart/2008/layout/HexagonCluster"/>
    <dgm:cxn modelId="{8E6CFFA3-8C61-524E-81D6-E7B34BDF2E85}" type="presParOf" srcId="{E49D662D-59E4-D845-B8E5-0BD85FCC8A0C}" destId="{809A5101-05DB-1C48-8274-144E6B4384FF}" srcOrd="8" destOrd="0" presId="urn:microsoft.com/office/officeart/2008/layout/HexagonCluster"/>
    <dgm:cxn modelId="{8C0DE2CF-9352-4643-9784-C8BC96EFB5B2}" type="presParOf" srcId="{809A5101-05DB-1C48-8274-144E6B4384FF}" destId="{F1793D81-9266-DB41-A925-18D237BF9C45}" srcOrd="0" destOrd="0" presId="urn:microsoft.com/office/officeart/2008/layout/HexagonCluster"/>
    <dgm:cxn modelId="{61707E65-16C8-7E44-8832-57FACA39E86F}" type="presParOf" srcId="{E49D662D-59E4-D845-B8E5-0BD85FCC8A0C}" destId="{8BC0B75D-14C8-1045-93C5-4D0312ADC7A1}" srcOrd="9" destOrd="0" presId="urn:microsoft.com/office/officeart/2008/layout/HexagonCluster"/>
    <dgm:cxn modelId="{DCE1ED85-2904-2C46-9A26-DB126C712A75}" type="presParOf" srcId="{8BC0B75D-14C8-1045-93C5-4D0312ADC7A1}" destId="{D3104A41-73A6-6B4E-BCE8-D3F1A67BC55E}" srcOrd="0" destOrd="0" presId="urn:microsoft.com/office/officeart/2008/layout/HexagonCluster"/>
    <dgm:cxn modelId="{AEEDC68F-11A7-B048-A203-569593EA9500}" type="presParOf" srcId="{E49D662D-59E4-D845-B8E5-0BD85FCC8A0C}" destId="{52ECD15E-E9A5-C643-9711-C40D22F2DC01}" srcOrd="10" destOrd="0" presId="urn:microsoft.com/office/officeart/2008/layout/HexagonCluster"/>
    <dgm:cxn modelId="{F8A29AD3-5DA8-5046-9C58-A13E909CAF35}" type="presParOf" srcId="{52ECD15E-E9A5-C643-9711-C40D22F2DC01}" destId="{EC029C2D-C51A-EE44-8BC3-7DE0FF100160}" srcOrd="0" destOrd="0" presId="urn:microsoft.com/office/officeart/2008/layout/HexagonCluster"/>
    <dgm:cxn modelId="{77CD71A3-83BD-4848-8FF1-31B40E1E60F8}" type="presParOf" srcId="{E49D662D-59E4-D845-B8E5-0BD85FCC8A0C}" destId="{38F69F8B-0876-4B45-806D-2AC1B2A36FDB}" srcOrd="11" destOrd="0" presId="urn:microsoft.com/office/officeart/2008/layout/HexagonCluster"/>
    <dgm:cxn modelId="{0975308F-BF04-5445-B4C9-3090C6E26A7A}" type="presParOf" srcId="{38F69F8B-0876-4B45-806D-2AC1B2A36FDB}" destId="{55B88EF5-6339-CE47-B682-E491CC58BE17}" srcOrd="0" destOrd="0" presId="urn:microsoft.com/office/officeart/2008/layout/HexagonCluster"/>
    <dgm:cxn modelId="{E34139D2-AB41-7F4A-BC18-EDD003A899AF}" type="presParOf" srcId="{E49D662D-59E4-D845-B8E5-0BD85FCC8A0C}" destId="{481248F1-5694-0948-857C-1AAC2DDCC88E}" srcOrd="12" destOrd="0" presId="urn:microsoft.com/office/officeart/2008/layout/HexagonCluster"/>
    <dgm:cxn modelId="{B7BF6EC3-A6CD-BF47-BEF3-F2EE0DCDE5AC}" type="presParOf" srcId="{481248F1-5694-0948-857C-1AAC2DDCC88E}" destId="{DA2D674D-160C-DF45-B633-B1D4384F457D}" srcOrd="0" destOrd="0" presId="urn:microsoft.com/office/officeart/2008/layout/HexagonCluster"/>
    <dgm:cxn modelId="{42CACF1D-C069-D34C-97DC-FD3EBA140EEB}" type="presParOf" srcId="{E49D662D-59E4-D845-B8E5-0BD85FCC8A0C}" destId="{BC3434DD-8067-104C-B81E-3AE0D139538B}" srcOrd="13" destOrd="0" presId="urn:microsoft.com/office/officeart/2008/layout/HexagonCluster"/>
    <dgm:cxn modelId="{47984E91-ECA7-324A-A380-1F2855CEFC38}" type="presParOf" srcId="{BC3434DD-8067-104C-B81E-3AE0D139538B}" destId="{65E51C9C-3CEE-7B48-A438-BF32FADDDE71}" srcOrd="0" destOrd="0" presId="urn:microsoft.com/office/officeart/2008/layout/HexagonCluster"/>
    <dgm:cxn modelId="{BD664E61-26DB-B046-BB6A-F52952D7D186}" type="presParOf" srcId="{E49D662D-59E4-D845-B8E5-0BD85FCC8A0C}" destId="{993B5A5F-00C8-144A-AE0F-1817747250F0}" srcOrd="14" destOrd="0" presId="urn:microsoft.com/office/officeart/2008/layout/HexagonCluster"/>
    <dgm:cxn modelId="{1775B046-9109-354B-88FE-8367E8774617}" type="presParOf" srcId="{993B5A5F-00C8-144A-AE0F-1817747250F0}" destId="{1D442239-C55A-814D-85DF-3583BC815256}" srcOrd="0" destOrd="0" presId="urn:microsoft.com/office/officeart/2008/layout/HexagonCluster"/>
    <dgm:cxn modelId="{C5BD3BE5-15B8-4143-BD5C-077997301A18}" type="presParOf" srcId="{E49D662D-59E4-D845-B8E5-0BD85FCC8A0C}" destId="{7410D25F-F02C-054E-86C9-B670FDF05728}" srcOrd="15" destOrd="0" presId="urn:microsoft.com/office/officeart/2008/layout/HexagonCluster"/>
    <dgm:cxn modelId="{965BCAB5-B37E-AF4A-BE44-583491425A14}" type="presParOf" srcId="{7410D25F-F02C-054E-86C9-B670FDF05728}" destId="{14BC2713-9379-8146-98C4-9B9974821DF1}" srcOrd="0" destOrd="0" presId="urn:microsoft.com/office/officeart/2008/layout/HexagonCluster"/>
    <dgm:cxn modelId="{4435B089-3EB4-DD44-9740-BA4AD1FA5629}" type="presParOf" srcId="{E49D662D-59E4-D845-B8E5-0BD85FCC8A0C}" destId="{7E315028-2D48-4842-89B5-8F06DF970798}" srcOrd="16" destOrd="0" presId="urn:microsoft.com/office/officeart/2008/layout/HexagonCluster"/>
    <dgm:cxn modelId="{F26A1D1B-2DBC-AC46-9049-7258483D7680}" type="presParOf" srcId="{7E315028-2D48-4842-89B5-8F06DF970798}" destId="{81B243C9-CA72-D949-BE28-6A2DD5ACAB49}" srcOrd="0" destOrd="0" presId="urn:microsoft.com/office/officeart/2008/layout/HexagonCluster"/>
    <dgm:cxn modelId="{6E7FA1E2-BA07-AB47-916A-E2B019F2F25F}" type="presParOf" srcId="{E49D662D-59E4-D845-B8E5-0BD85FCC8A0C}" destId="{0967DFA1-C35B-D140-9EF3-E748E54705D8}" srcOrd="17" destOrd="0" presId="urn:microsoft.com/office/officeart/2008/layout/HexagonCluster"/>
    <dgm:cxn modelId="{F398906E-990C-9A40-9661-9012C3BB40C4}" type="presParOf" srcId="{0967DFA1-C35B-D140-9EF3-E748E54705D8}" destId="{8DA608AE-FC13-694D-AC44-9CBA14F06937}" srcOrd="0" destOrd="0" presId="urn:microsoft.com/office/officeart/2008/layout/HexagonCluster"/>
    <dgm:cxn modelId="{12656252-1B24-904F-B121-234748FFEA9B}" type="presParOf" srcId="{E49D662D-59E4-D845-B8E5-0BD85FCC8A0C}" destId="{D8B8F1A7-4BA7-FF48-9C07-4A86B38A6223}" srcOrd="18" destOrd="0" presId="urn:microsoft.com/office/officeart/2008/layout/HexagonCluster"/>
    <dgm:cxn modelId="{5D6E2356-DC2C-9846-AF1F-7259034CDF36}" type="presParOf" srcId="{D8B8F1A7-4BA7-FF48-9C07-4A86B38A6223}" destId="{BE199BEC-562D-804A-945C-5C765FB1037D}" srcOrd="0" destOrd="0" presId="urn:microsoft.com/office/officeart/2008/layout/HexagonCluster"/>
    <dgm:cxn modelId="{8D5B98D7-560D-3343-881B-6FDAABD966FF}" type="presParOf" srcId="{E49D662D-59E4-D845-B8E5-0BD85FCC8A0C}" destId="{8A5B43E1-FCC7-234D-9529-5D3D4FB5CAD8}" srcOrd="19" destOrd="0" presId="urn:microsoft.com/office/officeart/2008/layout/HexagonCluster"/>
    <dgm:cxn modelId="{A172794A-7644-E04A-85C3-18E40A861712}" type="presParOf" srcId="{8A5B43E1-FCC7-234D-9529-5D3D4FB5CAD8}" destId="{2113DEC6-3AB0-8344-BC9F-EC2F81A93574}" srcOrd="0" destOrd="0" presId="urn:microsoft.com/office/officeart/2008/layout/HexagonCluster"/>
    <dgm:cxn modelId="{77A91B60-5D78-F640-BFB5-E84C6E5956E8}" type="presParOf" srcId="{E49D662D-59E4-D845-B8E5-0BD85FCC8A0C}" destId="{8AC64EC4-5C33-D44E-889D-8A391CEBFA6F}" srcOrd="20" destOrd="0" presId="urn:microsoft.com/office/officeart/2008/layout/HexagonCluster"/>
    <dgm:cxn modelId="{12661CDF-B896-574E-BBE3-90D2041409A2}" type="presParOf" srcId="{8AC64EC4-5C33-D44E-889D-8A391CEBFA6F}" destId="{AD0BB3DC-C021-6942-8EBA-CF2802FDDDE3}" srcOrd="0" destOrd="0" presId="urn:microsoft.com/office/officeart/2008/layout/HexagonCluster"/>
    <dgm:cxn modelId="{25B68957-7D6B-E840-9E0D-CF127A595E03}" type="presParOf" srcId="{E49D662D-59E4-D845-B8E5-0BD85FCC8A0C}" destId="{5D45E982-ADB3-5840-B4A4-F1ACA61E0F2D}" srcOrd="21" destOrd="0" presId="urn:microsoft.com/office/officeart/2008/layout/HexagonCluster"/>
    <dgm:cxn modelId="{A9265CEA-AB56-FD49-B0A4-78055F01EDA8}" type="presParOf" srcId="{5D45E982-ADB3-5840-B4A4-F1ACA61E0F2D}" destId="{4342B53C-4462-E640-B615-47A1A621E052}" srcOrd="0" destOrd="0" presId="urn:microsoft.com/office/officeart/2008/layout/HexagonCluster"/>
    <dgm:cxn modelId="{3889744D-436C-5446-A1BC-4236BBFD6CD7}" type="presParOf" srcId="{E49D662D-59E4-D845-B8E5-0BD85FCC8A0C}" destId="{F3AF7941-CCB2-4247-B4D7-ACB4D9EF7D8A}" srcOrd="22" destOrd="0" presId="urn:microsoft.com/office/officeart/2008/layout/HexagonCluster"/>
    <dgm:cxn modelId="{88ECC055-C177-3F4F-9EB6-9231F375ACFC}" type="presParOf" srcId="{F3AF7941-CCB2-4247-B4D7-ACB4D9EF7D8A}" destId="{4A25BE32-E682-A442-A771-0623D02BDD68}" srcOrd="0" destOrd="0" presId="urn:microsoft.com/office/officeart/2008/layout/HexagonCluster"/>
    <dgm:cxn modelId="{52A1DC02-E63E-B444-BA44-EBCC5CD8E152}" type="presParOf" srcId="{E49D662D-59E4-D845-B8E5-0BD85FCC8A0C}" destId="{BC944E9C-4781-CF40-92B2-6542B4EC4FEF}" srcOrd="23" destOrd="0" presId="urn:microsoft.com/office/officeart/2008/layout/HexagonCluster"/>
    <dgm:cxn modelId="{BB82DBF8-2C91-5C4E-99F7-1A6643F94444}" type="presParOf" srcId="{BC944E9C-4781-CF40-92B2-6542B4EC4FEF}" destId="{E760CA83-65C0-D948-87E3-94DF10F61AA1}" srcOrd="0" destOrd="0" presId="urn:microsoft.com/office/officeart/2008/layout/HexagonCluster"/>
    <dgm:cxn modelId="{F17609D8-0FE1-684B-BDE1-6DE25D861503}" type="presParOf" srcId="{E49D662D-59E4-D845-B8E5-0BD85FCC8A0C}" destId="{9C510C33-0E68-9B4A-986F-6BED4D74A369}" srcOrd="24" destOrd="0" presId="urn:microsoft.com/office/officeart/2008/layout/HexagonCluster"/>
    <dgm:cxn modelId="{4303FD2C-658F-F342-8A80-35868CAEFAC7}" type="presParOf" srcId="{9C510C33-0E68-9B4A-986F-6BED4D74A369}" destId="{2641D257-87A0-C948-BCC6-DED17BD994D9}" srcOrd="0" destOrd="0" presId="urn:microsoft.com/office/officeart/2008/layout/HexagonCluster"/>
    <dgm:cxn modelId="{85CBA0B1-B551-0E46-A89F-A408FBBB28D8}" type="presParOf" srcId="{E49D662D-59E4-D845-B8E5-0BD85FCC8A0C}" destId="{4881A706-377D-7841-8459-057C1759A432}" srcOrd="25" destOrd="0" presId="urn:microsoft.com/office/officeart/2008/layout/HexagonCluster"/>
    <dgm:cxn modelId="{BD6EDC02-9671-5E42-BFE5-0188A637E07B}" type="presParOf" srcId="{4881A706-377D-7841-8459-057C1759A432}" destId="{90DB39C6-FD6E-E341-8D3B-129702189B7D}" srcOrd="0" destOrd="0" presId="urn:microsoft.com/office/officeart/2008/layout/HexagonCluster"/>
    <dgm:cxn modelId="{ED5CF9A8-78D2-5445-AF05-CBC3F9C16B31}" type="presParOf" srcId="{E49D662D-59E4-D845-B8E5-0BD85FCC8A0C}" destId="{7A29AE68-5E6C-3B4E-9190-12F6FAEC514C}" srcOrd="26" destOrd="0" presId="urn:microsoft.com/office/officeart/2008/layout/HexagonCluster"/>
    <dgm:cxn modelId="{EB3EC2AD-D9CC-3348-AF58-41B2595FAF3F}" type="presParOf" srcId="{7A29AE68-5E6C-3B4E-9190-12F6FAEC514C}" destId="{C74B4D97-332A-D64F-A0B5-F05AD5A9202A}" srcOrd="0" destOrd="0" presId="urn:microsoft.com/office/officeart/2008/layout/HexagonCluster"/>
    <dgm:cxn modelId="{C30F22ED-F3DF-2A48-8DB7-698EB40EFCF5}" type="presParOf" srcId="{E49D662D-59E4-D845-B8E5-0BD85FCC8A0C}" destId="{DA032FB8-142C-2C48-9B87-5C5E1BEF57D2}" srcOrd="27" destOrd="0" presId="urn:microsoft.com/office/officeart/2008/layout/HexagonCluster"/>
    <dgm:cxn modelId="{13EBC2AE-5262-4549-B28A-8EF4DA6AFDC0}" type="presParOf" srcId="{DA032FB8-142C-2C48-9B87-5C5E1BEF57D2}" destId="{E5FC68C5-1156-094C-8287-5D6E867FF6A3}"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31630-97B8-CC41-8441-B13F78CDF113}" type="doc">
      <dgm:prSet loTypeId="urn:microsoft.com/office/officeart/2009/3/layout/CircleRelationship" loCatId="relationship" qsTypeId="urn:microsoft.com/office/officeart/2005/8/quickstyle/simple1" qsCatId="simple" csTypeId="urn:microsoft.com/office/officeart/2005/8/colors/colorful2" csCatId="colorful" phldr="1"/>
      <dgm:spPr/>
      <dgm:t>
        <a:bodyPr/>
        <a:lstStyle/>
        <a:p>
          <a:endParaRPr lang="en-GB"/>
        </a:p>
      </dgm:t>
    </dgm:pt>
    <dgm:pt modelId="{6C6525E8-F4DF-A343-95EB-2C567E563D02}">
      <dgm:prSet phldrT="[Text]" custT="1"/>
      <dgm:spPr/>
      <dgm:t>
        <a:bodyPr/>
        <a:lstStyle/>
        <a:p>
          <a:r>
            <a:rPr lang="en-GB" sz="2400" dirty="0"/>
            <a:t>Meeting Points in Arts Practice</a:t>
          </a:r>
        </a:p>
      </dgm:t>
    </dgm:pt>
    <dgm:pt modelId="{0903A2D8-0FFF-5448-917C-5F20B6154F46}" type="parTrans" cxnId="{3BFB30DE-DC63-C046-A41B-F694D248945D}">
      <dgm:prSet/>
      <dgm:spPr/>
      <dgm:t>
        <a:bodyPr/>
        <a:lstStyle/>
        <a:p>
          <a:endParaRPr lang="en-GB"/>
        </a:p>
      </dgm:t>
    </dgm:pt>
    <dgm:pt modelId="{01659B4C-8D9A-0F49-B046-4C03858F7514}" type="sibTrans" cxnId="{3BFB30DE-DC63-C046-A41B-F694D248945D}">
      <dgm:prSet/>
      <dgm:spPr/>
      <dgm:t>
        <a:bodyPr/>
        <a:lstStyle/>
        <a:p>
          <a:endParaRPr lang="en-GB"/>
        </a:p>
      </dgm:t>
    </dgm:pt>
    <dgm:pt modelId="{CBE85244-8082-2E4E-9BB9-8119D032E548}">
      <dgm:prSet phldrT="[Text]" custT="1"/>
      <dgm:spPr/>
      <dgm:t>
        <a:bodyPr/>
        <a:lstStyle/>
        <a:p>
          <a:r>
            <a:rPr lang="en-GB" sz="2000" dirty="0"/>
            <a:t>Photovoice</a:t>
          </a:r>
        </a:p>
      </dgm:t>
    </dgm:pt>
    <dgm:pt modelId="{E53EBBA7-582D-B14B-BEEC-DC1330244C9D}" type="parTrans" cxnId="{CB65AAA0-6EF7-6A4D-8792-79F889F69CEE}">
      <dgm:prSet/>
      <dgm:spPr/>
      <dgm:t>
        <a:bodyPr/>
        <a:lstStyle/>
        <a:p>
          <a:endParaRPr lang="en-GB"/>
        </a:p>
      </dgm:t>
    </dgm:pt>
    <dgm:pt modelId="{2F7D0BD4-1E72-E148-BA9C-6E2295AC9EA8}" type="sibTrans" cxnId="{CB65AAA0-6EF7-6A4D-8792-79F889F69CEE}">
      <dgm:prSet/>
      <dgm:spPr/>
      <dgm:t>
        <a:bodyPr/>
        <a:lstStyle/>
        <a:p>
          <a:endParaRPr lang="en-GB"/>
        </a:p>
      </dgm:t>
    </dgm:pt>
    <dgm:pt modelId="{C4C28D1B-9D21-0947-B8C5-A08EB337171A}">
      <dgm:prSet phldrT="[Text]" custT="1"/>
      <dgm:spPr/>
      <dgm:t>
        <a:bodyPr/>
        <a:lstStyle/>
        <a:p>
          <a:r>
            <a:rPr lang="en-GB" sz="2000" dirty="0"/>
            <a:t>Collaborative Drawing</a:t>
          </a:r>
        </a:p>
      </dgm:t>
    </dgm:pt>
    <dgm:pt modelId="{D18DF7BC-EDC2-914E-B506-10EEF2E330D7}" type="parTrans" cxnId="{749E84D6-82F3-F14B-9827-08004EE55FAB}">
      <dgm:prSet/>
      <dgm:spPr/>
      <dgm:t>
        <a:bodyPr/>
        <a:lstStyle/>
        <a:p>
          <a:endParaRPr lang="en-GB"/>
        </a:p>
      </dgm:t>
    </dgm:pt>
    <dgm:pt modelId="{359E0B2A-F8A9-304C-B78F-D5B73EF55DB9}" type="sibTrans" cxnId="{749E84D6-82F3-F14B-9827-08004EE55FAB}">
      <dgm:prSet/>
      <dgm:spPr/>
      <dgm:t>
        <a:bodyPr/>
        <a:lstStyle/>
        <a:p>
          <a:endParaRPr lang="en-GB"/>
        </a:p>
      </dgm:t>
    </dgm:pt>
    <dgm:pt modelId="{623FDCAB-AD26-4D41-9A9E-4AFC8724B1B5}">
      <dgm:prSet custT="1"/>
      <dgm:spPr/>
      <dgm:t>
        <a:bodyPr/>
        <a:lstStyle/>
        <a:p>
          <a:r>
            <a:rPr lang="en-GB" sz="2000" dirty="0"/>
            <a:t>Filmmaking</a:t>
          </a:r>
        </a:p>
      </dgm:t>
    </dgm:pt>
    <dgm:pt modelId="{E71E0D1C-2431-8549-BF83-88660C712068}" type="parTrans" cxnId="{9165C854-66F5-044F-BE32-F08020E2E3B6}">
      <dgm:prSet/>
      <dgm:spPr/>
      <dgm:t>
        <a:bodyPr/>
        <a:lstStyle/>
        <a:p>
          <a:endParaRPr lang="en-GB"/>
        </a:p>
      </dgm:t>
    </dgm:pt>
    <dgm:pt modelId="{FEE3B708-3E76-D048-AAFE-54FEFED74399}" type="sibTrans" cxnId="{9165C854-66F5-044F-BE32-F08020E2E3B6}">
      <dgm:prSet/>
      <dgm:spPr/>
      <dgm:t>
        <a:bodyPr/>
        <a:lstStyle/>
        <a:p>
          <a:endParaRPr lang="en-GB"/>
        </a:p>
      </dgm:t>
    </dgm:pt>
    <dgm:pt modelId="{2D5F4CA1-A493-AE49-8A03-73590F2181B4}">
      <dgm:prSet custT="1"/>
      <dgm:spPr/>
      <dgm:t>
        <a:bodyPr/>
        <a:lstStyle/>
        <a:p>
          <a:r>
            <a:rPr lang="en-GB" sz="2000" dirty="0"/>
            <a:t>Collage</a:t>
          </a:r>
        </a:p>
      </dgm:t>
    </dgm:pt>
    <dgm:pt modelId="{2DA32C5D-DC84-BF43-8F0C-66837475454A}" type="parTrans" cxnId="{865CB4DD-55EE-AC40-BD4F-4172B2C21E59}">
      <dgm:prSet/>
      <dgm:spPr/>
      <dgm:t>
        <a:bodyPr/>
        <a:lstStyle/>
        <a:p>
          <a:endParaRPr lang="en-GB"/>
        </a:p>
      </dgm:t>
    </dgm:pt>
    <dgm:pt modelId="{E1BD6528-8E50-5E4B-9DDC-63776C7B9FAF}" type="sibTrans" cxnId="{865CB4DD-55EE-AC40-BD4F-4172B2C21E59}">
      <dgm:prSet/>
      <dgm:spPr/>
      <dgm:t>
        <a:bodyPr/>
        <a:lstStyle/>
        <a:p>
          <a:endParaRPr lang="en-GB"/>
        </a:p>
      </dgm:t>
    </dgm:pt>
    <dgm:pt modelId="{29F64005-BAF5-AC4D-BBE4-A6147EB46AB2}">
      <dgm:prSet custT="1"/>
      <dgm:spPr/>
      <dgm:t>
        <a:bodyPr/>
        <a:lstStyle/>
        <a:p>
          <a:r>
            <a:rPr lang="en-GB" sz="2000" dirty="0"/>
            <a:t>Temporary Installations</a:t>
          </a:r>
        </a:p>
      </dgm:t>
    </dgm:pt>
    <dgm:pt modelId="{46B82B83-47E9-F94E-9EAF-6B37AE2D523A}" type="parTrans" cxnId="{21E286E4-D66D-6C4D-84B8-69EA0FBB53F7}">
      <dgm:prSet/>
      <dgm:spPr/>
      <dgm:t>
        <a:bodyPr/>
        <a:lstStyle/>
        <a:p>
          <a:endParaRPr lang="en-GB"/>
        </a:p>
      </dgm:t>
    </dgm:pt>
    <dgm:pt modelId="{2FD5585B-B82C-784E-966C-C9439E0CCFA9}" type="sibTrans" cxnId="{21E286E4-D66D-6C4D-84B8-69EA0FBB53F7}">
      <dgm:prSet/>
      <dgm:spPr/>
      <dgm:t>
        <a:bodyPr/>
        <a:lstStyle/>
        <a:p>
          <a:endParaRPr lang="en-GB"/>
        </a:p>
      </dgm:t>
    </dgm:pt>
    <dgm:pt modelId="{B2E68642-BDAE-AC4D-A4ED-F98F3EBC1C02}" type="pres">
      <dgm:prSet presAssocID="{70631630-97B8-CC41-8441-B13F78CDF113}" presName="Name0" presStyleCnt="0">
        <dgm:presLayoutVars>
          <dgm:chMax val="1"/>
          <dgm:chPref val="1"/>
        </dgm:presLayoutVars>
      </dgm:prSet>
      <dgm:spPr/>
    </dgm:pt>
    <dgm:pt modelId="{B2365047-B86E-F04F-95ED-C4822D88FC6F}" type="pres">
      <dgm:prSet presAssocID="{6C6525E8-F4DF-A343-95EB-2C567E563D02}" presName="Parent" presStyleLbl="node0" presStyleIdx="0" presStyleCnt="1" custLinFactNeighborY="407">
        <dgm:presLayoutVars>
          <dgm:chMax val="5"/>
          <dgm:chPref val="5"/>
        </dgm:presLayoutVars>
      </dgm:prSet>
      <dgm:spPr/>
    </dgm:pt>
    <dgm:pt modelId="{EE6D596A-AEF5-8147-B1DD-47E2E1B4CF21}" type="pres">
      <dgm:prSet presAssocID="{6C6525E8-F4DF-A343-95EB-2C567E563D02}" presName="Accent2" presStyleLbl="node1" presStyleIdx="0" presStyleCnt="19" custScaleX="552070" custScaleY="499881" custLinFactX="-19033" custLinFactNeighborX="-100000" custLinFactNeighborY="61276"/>
      <dgm:spPr/>
    </dgm:pt>
    <dgm:pt modelId="{4136BBDA-C769-AA48-9A7E-9A85D4503C46}" type="pres">
      <dgm:prSet presAssocID="{6C6525E8-F4DF-A343-95EB-2C567E563D02}" presName="Accent3" presStyleLbl="node1" presStyleIdx="1" presStyleCnt="19"/>
      <dgm:spPr/>
    </dgm:pt>
    <dgm:pt modelId="{0E4FC960-4C93-4249-857E-CF00CBBD1383}" type="pres">
      <dgm:prSet presAssocID="{6C6525E8-F4DF-A343-95EB-2C567E563D02}" presName="Accent4" presStyleLbl="node1" presStyleIdx="2" presStyleCnt="19" custScaleX="449672" custScaleY="435680" custLinFactNeighborX="36534" custLinFactNeighborY="-28998"/>
      <dgm:spPr/>
    </dgm:pt>
    <dgm:pt modelId="{9D6A372D-A7E0-A24D-99F0-40D26CCBD60E}" type="pres">
      <dgm:prSet presAssocID="{6C6525E8-F4DF-A343-95EB-2C567E563D02}" presName="Accent5" presStyleLbl="node1" presStyleIdx="3" presStyleCnt="19" custScaleX="566451" custScaleY="519813" custLinFactX="924392" custLinFactY="394406" custLinFactNeighborX="1000000" custLinFactNeighborY="400000"/>
      <dgm:spPr/>
    </dgm:pt>
    <dgm:pt modelId="{424F87F6-1BC3-074E-AA2D-B12365BD0892}" type="pres">
      <dgm:prSet presAssocID="{6C6525E8-F4DF-A343-95EB-2C567E563D02}" presName="Accent6" presStyleLbl="node1" presStyleIdx="4" presStyleCnt="19" custScaleX="582533" custScaleY="557286" custLinFactX="-520465" custLinFactY="-120337" custLinFactNeighborX="-600000" custLinFactNeighborY="-200000"/>
      <dgm:spPr/>
    </dgm:pt>
    <dgm:pt modelId="{50246BB2-51AF-0149-894B-49CA1626627C}" type="pres">
      <dgm:prSet presAssocID="{CBE85244-8082-2E4E-9BB9-8119D032E548}" presName="Child1" presStyleLbl="node1" presStyleIdx="5" presStyleCnt="19" custScaleX="159745" custScaleY="160644" custLinFactNeighborX="-49991" custLinFactNeighborY="-17718">
        <dgm:presLayoutVars>
          <dgm:chMax val="0"/>
          <dgm:chPref val="0"/>
        </dgm:presLayoutVars>
      </dgm:prSet>
      <dgm:spPr/>
    </dgm:pt>
    <dgm:pt modelId="{30800EE9-DFCB-1743-BEBB-60D918EBB768}" type="pres">
      <dgm:prSet presAssocID="{CBE85244-8082-2E4E-9BB9-8119D032E548}" presName="Accent7" presStyleCnt="0"/>
      <dgm:spPr/>
    </dgm:pt>
    <dgm:pt modelId="{FFDD72BD-5E8B-6F4A-AAC9-620AD117FDE3}" type="pres">
      <dgm:prSet presAssocID="{CBE85244-8082-2E4E-9BB9-8119D032E548}" presName="AccentHold1" presStyleLbl="node1" presStyleIdx="6" presStyleCnt="19" custScaleX="492209" custScaleY="466886" custLinFactX="-200000" custLinFactY="-100000" custLinFactNeighborX="-271489" custLinFactNeighborY="-194245"/>
      <dgm:spPr/>
    </dgm:pt>
    <dgm:pt modelId="{0746E77E-ABEC-DE49-B201-6E43BBB2D988}" type="pres">
      <dgm:prSet presAssocID="{CBE85244-8082-2E4E-9BB9-8119D032E548}" presName="Accent8" presStyleCnt="0"/>
      <dgm:spPr/>
    </dgm:pt>
    <dgm:pt modelId="{67B83D8F-1012-2047-89C7-B8E1E6A3155B}" type="pres">
      <dgm:prSet presAssocID="{CBE85244-8082-2E4E-9BB9-8119D032E548}" presName="AccentHold2" presStyleLbl="node1" presStyleIdx="7" presStyleCnt="19" custScaleX="356729" custScaleY="329520" custLinFactY="5673" custLinFactNeighborX="-52237" custLinFactNeighborY="100000"/>
      <dgm:spPr/>
    </dgm:pt>
    <dgm:pt modelId="{3713F643-22B7-D64C-BD7B-88AC1AEC7DD0}" type="pres">
      <dgm:prSet presAssocID="{C4C28D1B-9D21-0947-B8C5-A08EB337171A}" presName="Child2" presStyleLbl="node1" presStyleIdx="8" presStyleCnt="19" custScaleX="177405" custScaleY="182348">
        <dgm:presLayoutVars>
          <dgm:chMax val="0"/>
          <dgm:chPref val="0"/>
        </dgm:presLayoutVars>
      </dgm:prSet>
      <dgm:spPr/>
    </dgm:pt>
    <dgm:pt modelId="{E6DA821A-15F4-1741-A253-816C37E71BAA}" type="pres">
      <dgm:prSet presAssocID="{C4C28D1B-9D21-0947-B8C5-A08EB337171A}" presName="Accent9" presStyleCnt="0"/>
      <dgm:spPr/>
    </dgm:pt>
    <dgm:pt modelId="{B59314C3-278F-504A-AA0A-954883EFE9DD}" type="pres">
      <dgm:prSet presAssocID="{C4C28D1B-9D21-0947-B8C5-A08EB337171A}" presName="AccentHold1" presStyleLbl="node1" presStyleIdx="9" presStyleCnt="19" custScaleX="468874" custScaleY="453385" custLinFactX="400000" custLinFactNeighborX="469396" custLinFactNeighborY="-8703"/>
      <dgm:spPr/>
    </dgm:pt>
    <dgm:pt modelId="{CFB91FFC-6893-8D48-BBB9-4E48F121D160}" type="pres">
      <dgm:prSet presAssocID="{C4C28D1B-9D21-0947-B8C5-A08EB337171A}" presName="Accent10" presStyleCnt="0"/>
      <dgm:spPr/>
    </dgm:pt>
    <dgm:pt modelId="{20C39844-4A8F-4F40-90DA-A62EF1DE7212}" type="pres">
      <dgm:prSet presAssocID="{C4C28D1B-9D21-0947-B8C5-A08EB337171A}" presName="AccentHold2" presStyleLbl="node1" presStyleIdx="10" presStyleCnt="19" custScaleX="650269" custScaleY="639981" custLinFactX="1200000" custLinFactY="32420" custLinFactNeighborX="1254085" custLinFactNeighborY="100000"/>
      <dgm:spPr/>
    </dgm:pt>
    <dgm:pt modelId="{0EB06E4E-1DB7-C141-AE6B-486FFE6A0756}" type="pres">
      <dgm:prSet presAssocID="{C4C28D1B-9D21-0947-B8C5-A08EB337171A}" presName="Accent11" presStyleCnt="0"/>
      <dgm:spPr/>
    </dgm:pt>
    <dgm:pt modelId="{70A81AD7-F7A5-9044-9CFD-BA408A4210FE}" type="pres">
      <dgm:prSet presAssocID="{C4C28D1B-9D21-0947-B8C5-A08EB337171A}" presName="AccentHold3" presStyleLbl="node1" presStyleIdx="11" presStyleCnt="19"/>
      <dgm:spPr/>
    </dgm:pt>
    <dgm:pt modelId="{0D77F369-CD98-BE4E-85DE-E6EBCA20FE44}" type="pres">
      <dgm:prSet presAssocID="{623FDCAB-AD26-4D41-9A9E-4AFC8724B1B5}" presName="Child3" presStyleLbl="node1" presStyleIdx="12" presStyleCnt="19" custScaleX="160818" custScaleY="162041" custLinFactNeighborX="-46380" custLinFactNeighborY="-20738">
        <dgm:presLayoutVars>
          <dgm:chMax val="0"/>
          <dgm:chPref val="0"/>
        </dgm:presLayoutVars>
      </dgm:prSet>
      <dgm:spPr/>
    </dgm:pt>
    <dgm:pt modelId="{51902482-E5AD-FE40-ACA0-A8986C565555}" type="pres">
      <dgm:prSet presAssocID="{623FDCAB-AD26-4D41-9A9E-4AFC8724B1B5}" presName="Accent12" presStyleCnt="0"/>
      <dgm:spPr/>
    </dgm:pt>
    <dgm:pt modelId="{EC178DF6-DD9F-C34C-BD54-5BBAAE6341FA}" type="pres">
      <dgm:prSet presAssocID="{623FDCAB-AD26-4D41-9A9E-4AFC8724B1B5}" presName="AccentHold1" presStyleLbl="node1" presStyleIdx="13" presStyleCnt="19"/>
      <dgm:spPr/>
    </dgm:pt>
    <dgm:pt modelId="{BF744E1F-4165-AA49-815F-C8CEAB0F53E4}" type="pres">
      <dgm:prSet presAssocID="{2D5F4CA1-A493-AE49-8A03-73590F2181B4}" presName="Child4" presStyleLbl="node1" presStyleIdx="14" presStyleCnt="19" custLinFactX="-12045" custLinFactY="-54152" custLinFactNeighborX="-100000" custLinFactNeighborY="-100000">
        <dgm:presLayoutVars>
          <dgm:chMax val="0"/>
          <dgm:chPref val="0"/>
        </dgm:presLayoutVars>
      </dgm:prSet>
      <dgm:spPr/>
    </dgm:pt>
    <dgm:pt modelId="{FCE9A3C6-3DCA-344C-BFDB-CB77C65749BB}" type="pres">
      <dgm:prSet presAssocID="{2D5F4CA1-A493-AE49-8A03-73590F2181B4}" presName="Accent13" presStyleCnt="0"/>
      <dgm:spPr/>
    </dgm:pt>
    <dgm:pt modelId="{4683C5B7-7B88-414C-BC69-1DCCA76380D1}" type="pres">
      <dgm:prSet presAssocID="{2D5F4CA1-A493-AE49-8A03-73590F2181B4}" presName="AccentHold1" presStyleLbl="node1" presStyleIdx="15" presStyleCnt="19"/>
      <dgm:spPr/>
    </dgm:pt>
    <dgm:pt modelId="{BD6BA388-DFEE-A749-B005-0F2189A6BDD2}" type="pres">
      <dgm:prSet presAssocID="{29F64005-BAF5-AC4D-BBE4-A6147EB46AB2}" presName="Child5" presStyleLbl="node1" presStyleIdx="16" presStyleCnt="19" custScaleX="161866" custScaleY="161002">
        <dgm:presLayoutVars>
          <dgm:chMax val="0"/>
          <dgm:chPref val="0"/>
        </dgm:presLayoutVars>
      </dgm:prSet>
      <dgm:spPr/>
    </dgm:pt>
    <dgm:pt modelId="{096E1B85-7056-8246-8689-722D371CA7FB}" type="pres">
      <dgm:prSet presAssocID="{29F64005-BAF5-AC4D-BBE4-A6147EB46AB2}" presName="Accent15" presStyleCnt="0"/>
      <dgm:spPr/>
    </dgm:pt>
    <dgm:pt modelId="{8F81F78B-6B68-B548-9D03-A04EB152BAAD}" type="pres">
      <dgm:prSet presAssocID="{29F64005-BAF5-AC4D-BBE4-A6147EB46AB2}" presName="AccentHold2" presStyleLbl="node1" presStyleIdx="17" presStyleCnt="19" custScaleX="637933" custScaleY="598110" custLinFactX="1115786" custLinFactY="-252986" custLinFactNeighborX="1200000" custLinFactNeighborY="-300000"/>
      <dgm:spPr/>
    </dgm:pt>
    <dgm:pt modelId="{663C903B-7658-234B-B712-9097D96E8D21}" type="pres">
      <dgm:prSet presAssocID="{29F64005-BAF5-AC4D-BBE4-A6147EB46AB2}" presName="Accent16" presStyleCnt="0"/>
      <dgm:spPr/>
    </dgm:pt>
    <dgm:pt modelId="{4D5FC93A-A778-9245-A3B1-E04A972254AF}" type="pres">
      <dgm:prSet presAssocID="{29F64005-BAF5-AC4D-BBE4-A6147EB46AB2}" presName="AccentHold3" presStyleLbl="node1" presStyleIdx="18" presStyleCnt="19" custScaleX="637591" custScaleY="609036" custLinFactX="-1078876" custLinFactNeighborX="-1100000" custLinFactNeighborY="-12682"/>
      <dgm:spPr/>
    </dgm:pt>
  </dgm:ptLst>
  <dgm:cxnLst>
    <dgm:cxn modelId="{19EF010B-D1E0-EA4C-985B-C1F26B3CB410}" type="presOf" srcId="{29F64005-BAF5-AC4D-BBE4-A6147EB46AB2}" destId="{BD6BA388-DFEE-A749-B005-0F2189A6BDD2}" srcOrd="0" destOrd="0" presId="urn:microsoft.com/office/officeart/2009/3/layout/CircleRelationship"/>
    <dgm:cxn modelId="{F3E2FF23-5DB9-8545-A0F4-4833B5AF99C9}" type="presOf" srcId="{6C6525E8-F4DF-A343-95EB-2C567E563D02}" destId="{B2365047-B86E-F04F-95ED-C4822D88FC6F}" srcOrd="0" destOrd="0" presId="urn:microsoft.com/office/officeart/2009/3/layout/CircleRelationship"/>
    <dgm:cxn modelId="{9A8BDF43-FA98-564A-A972-F6B1EF24B33D}" type="presOf" srcId="{2D5F4CA1-A493-AE49-8A03-73590F2181B4}" destId="{BF744E1F-4165-AA49-815F-C8CEAB0F53E4}" srcOrd="0" destOrd="0" presId="urn:microsoft.com/office/officeart/2009/3/layout/CircleRelationship"/>
    <dgm:cxn modelId="{9165C854-66F5-044F-BE32-F08020E2E3B6}" srcId="{6C6525E8-F4DF-A343-95EB-2C567E563D02}" destId="{623FDCAB-AD26-4D41-9A9E-4AFC8724B1B5}" srcOrd="2" destOrd="0" parTransId="{E71E0D1C-2431-8549-BF83-88660C712068}" sibTransId="{FEE3B708-3E76-D048-AAFE-54FEFED74399}"/>
    <dgm:cxn modelId="{A0A9C475-DFC0-D94E-831A-4E44CE3C12EA}" type="presOf" srcId="{70631630-97B8-CC41-8441-B13F78CDF113}" destId="{B2E68642-BDAE-AC4D-A4ED-F98F3EBC1C02}" srcOrd="0" destOrd="0" presId="urn:microsoft.com/office/officeart/2009/3/layout/CircleRelationship"/>
    <dgm:cxn modelId="{55BECF80-7727-7342-85D3-8F66E6AE4036}" type="presOf" srcId="{623FDCAB-AD26-4D41-9A9E-4AFC8724B1B5}" destId="{0D77F369-CD98-BE4E-85DE-E6EBCA20FE44}" srcOrd="0" destOrd="0" presId="urn:microsoft.com/office/officeart/2009/3/layout/CircleRelationship"/>
    <dgm:cxn modelId="{AB1D779F-198C-324C-9829-DD3A6BCD7FB8}" type="presOf" srcId="{CBE85244-8082-2E4E-9BB9-8119D032E548}" destId="{50246BB2-51AF-0149-894B-49CA1626627C}" srcOrd="0" destOrd="0" presId="urn:microsoft.com/office/officeart/2009/3/layout/CircleRelationship"/>
    <dgm:cxn modelId="{CB65AAA0-6EF7-6A4D-8792-79F889F69CEE}" srcId="{6C6525E8-F4DF-A343-95EB-2C567E563D02}" destId="{CBE85244-8082-2E4E-9BB9-8119D032E548}" srcOrd="0" destOrd="0" parTransId="{E53EBBA7-582D-B14B-BEEC-DC1330244C9D}" sibTransId="{2F7D0BD4-1E72-E148-BA9C-6E2295AC9EA8}"/>
    <dgm:cxn modelId="{749E84D6-82F3-F14B-9827-08004EE55FAB}" srcId="{6C6525E8-F4DF-A343-95EB-2C567E563D02}" destId="{C4C28D1B-9D21-0947-B8C5-A08EB337171A}" srcOrd="1" destOrd="0" parTransId="{D18DF7BC-EDC2-914E-B506-10EEF2E330D7}" sibTransId="{359E0B2A-F8A9-304C-B78F-D5B73EF55DB9}"/>
    <dgm:cxn modelId="{BAA41FD9-572C-4548-955A-B9E5B940FE5F}" type="presOf" srcId="{C4C28D1B-9D21-0947-B8C5-A08EB337171A}" destId="{3713F643-22B7-D64C-BD7B-88AC1AEC7DD0}" srcOrd="0" destOrd="0" presId="urn:microsoft.com/office/officeart/2009/3/layout/CircleRelationship"/>
    <dgm:cxn modelId="{865CB4DD-55EE-AC40-BD4F-4172B2C21E59}" srcId="{6C6525E8-F4DF-A343-95EB-2C567E563D02}" destId="{2D5F4CA1-A493-AE49-8A03-73590F2181B4}" srcOrd="3" destOrd="0" parTransId="{2DA32C5D-DC84-BF43-8F0C-66837475454A}" sibTransId="{E1BD6528-8E50-5E4B-9DDC-63776C7B9FAF}"/>
    <dgm:cxn modelId="{3BFB30DE-DC63-C046-A41B-F694D248945D}" srcId="{70631630-97B8-CC41-8441-B13F78CDF113}" destId="{6C6525E8-F4DF-A343-95EB-2C567E563D02}" srcOrd="0" destOrd="0" parTransId="{0903A2D8-0FFF-5448-917C-5F20B6154F46}" sibTransId="{01659B4C-8D9A-0F49-B046-4C03858F7514}"/>
    <dgm:cxn modelId="{21E286E4-D66D-6C4D-84B8-69EA0FBB53F7}" srcId="{6C6525E8-F4DF-A343-95EB-2C567E563D02}" destId="{29F64005-BAF5-AC4D-BBE4-A6147EB46AB2}" srcOrd="4" destOrd="0" parTransId="{46B82B83-47E9-F94E-9EAF-6B37AE2D523A}" sibTransId="{2FD5585B-B82C-784E-966C-C9439E0CCFA9}"/>
    <dgm:cxn modelId="{59D8602D-BA8C-3448-86C2-C7934F89B31A}" type="presParOf" srcId="{B2E68642-BDAE-AC4D-A4ED-F98F3EBC1C02}" destId="{B2365047-B86E-F04F-95ED-C4822D88FC6F}" srcOrd="0" destOrd="0" presId="urn:microsoft.com/office/officeart/2009/3/layout/CircleRelationship"/>
    <dgm:cxn modelId="{1DADD934-4A30-3947-9AFB-FC9AD46B8EB4}" type="presParOf" srcId="{B2E68642-BDAE-AC4D-A4ED-F98F3EBC1C02}" destId="{EE6D596A-AEF5-8147-B1DD-47E2E1B4CF21}" srcOrd="1" destOrd="0" presId="urn:microsoft.com/office/officeart/2009/3/layout/CircleRelationship"/>
    <dgm:cxn modelId="{544F4D17-DBF3-EE43-8265-184F5E8D2B8E}" type="presParOf" srcId="{B2E68642-BDAE-AC4D-A4ED-F98F3EBC1C02}" destId="{4136BBDA-C769-AA48-9A7E-9A85D4503C46}" srcOrd="2" destOrd="0" presId="urn:microsoft.com/office/officeart/2009/3/layout/CircleRelationship"/>
    <dgm:cxn modelId="{F14D90E0-392F-8D43-B8A8-277C8A8FF3BE}" type="presParOf" srcId="{B2E68642-BDAE-AC4D-A4ED-F98F3EBC1C02}" destId="{0E4FC960-4C93-4249-857E-CF00CBBD1383}" srcOrd="3" destOrd="0" presId="urn:microsoft.com/office/officeart/2009/3/layout/CircleRelationship"/>
    <dgm:cxn modelId="{0EB19229-6A97-6A43-B5C3-15444948C453}" type="presParOf" srcId="{B2E68642-BDAE-AC4D-A4ED-F98F3EBC1C02}" destId="{9D6A372D-A7E0-A24D-99F0-40D26CCBD60E}" srcOrd="4" destOrd="0" presId="urn:microsoft.com/office/officeart/2009/3/layout/CircleRelationship"/>
    <dgm:cxn modelId="{C18E9781-149E-6448-AFCA-8CA4FBD75570}" type="presParOf" srcId="{B2E68642-BDAE-AC4D-A4ED-F98F3EBC1C02}" destId="{424F87F6-1BC3-074E-AA2D-B12365BD0892}" srcOrd="5" destOrd="0" presId="urn:microsoft.com/office/officeart/2009/3/layout/CircleRelationship"/>
    <dgm:cxn modelId="{B15551F4-A5A3-6043-A286-EF781D12795C}" type="presParOf" srcId="{B2E68642-BDAE-AC4D-A4ED-F98F3EBC1C02}" destId="{50246BB2-51AF-0149-894B-49CA1626627C}" srcOrd="6" destOrd="0" presId="urn:microsoft.com/office/officeart/2009/3/layout/CircleRelationship"/>
    <dgm:cxn modelId="{556EBF8F-2CB2-1C4E-9FC1-F286B01C7E0E}" type="presParOf" srcId="{B2E68642-BDAE-AC4D-A4ED-F98F3EBC1C02}" destId="{30800EE9-DFCB-1743-BEBB-60D918EBB768}" srcOrd="7" destOrd="0" presId="urn:microsoft.com/office/officeart/2009/3/layout/CircleRelationship"/>
    <dgm:cxn modelId="{AE8B69FB-4712-7C4F-B86F-D3DB53B1C9BD}" type="presParOf" srcId="{30800EE9-DFCB-1743-BEBB-60D918EBB768}" destId="{FFDD72BD-5E8B-6F4A-AAC9-620AD117FDE3}" srcOrd="0" destOrd="0" presId="urn:microsoft.com/office/officeart/2009/3/layout/CircleRelationship"/>
    <dgm:cxn modelId="{8F75D4B1-46F8-A94C-A194-818DD0F30A3E}" type="presParOf" srcId="{B2E68642-BDAE-AC4D-A4ED-F98F3EBC1C02}" destId="{0746E77E-ABEC-DE49-B201-6E43BBB2D988}" srcOrd="8" destOrd="0" presId="urn:microsoft.com/office/officeart/2009/3/layout/CircleRelationship"/>
    <dgm:cxn modelId="{27F189C6-DC2C-DB45-8C21-C437EE47EBA7}" type="presParOf" srcId="{0746E77E-ABEC-DE49-B201-6E43BBB2D988}" destId="{67B83D8F-1012-2047-89C7-B8E1E6A3155B}" srcOrd="0" destOrd="0" presId="urn:microsoft.com/office/officeart/2009/3/layout/CircleRelationship"/>
    <dgm:cxn modelId="{89F4A990-DE3E-B94B-B0F7-4FC61BFF4DAC}" type="presParOf" srcId="{B2E68642-BDAE-AC4D-A4ED-F98F3EBC1C02}" destId="{3713F643-22B7-D64C-BD7B-88AC1AEC7DD0}" srcOrd="9" destOrd="0" presId="urn:microsoft.com/office/officeart/2009/3/layout/CircleRelationship"/>
    <dgm:cxn modelId="{8C3EEE02-7B22-AF44-84AE-73236EEBD2FD}" type="presParOf" srcId="{B2E68642-BDAE-AC4D-A4ED-F98F3EBC1C02}" destId="{E6DA821A-15F4-1741-A253-816C37E71BAA}" srcOrd="10" destOrd="0" presId="urn:microsoft.com/office/officeart/2009/3/layout/CircleRelationship"/>
    <dgm:cxn modelId="{C950DB9B-518C-C84F-9DED-9438EDF2D32F}" type="presParOf" srcId="{E6DA821A-15F4-1741-A253-816C37E71BAA}" destId="{B59314C3-278F-504A-AA0A-954883EFE9DD}" srcOrd="0" destOrd="0" presId="urn:microsoft.com/office/officeart/2009/3/layout/CircleRelationship"/>
    <dgm:cxn modelId="{FD79F992-69AC-E74C-B039-DBCB1D391B77}" type="presParOf" srcId="{B2E68642-BDAE-AC4D-A4ED-F98F3EBC1C02}" destId="{CFB91FFC-6893-8D48-BBB9-4E48F121D160}" srcOrd="11" destOrd="0" presId="urn:microsoft.com/office/officeart/2009/3/layout/CircleRelationship"/>
    <dgm:cxn modelId="{248554C9-99AD-C045-9797-F441C490547F}" type="presParOf" srcId="{CFB91FFC-6893-8D48-BBB9-4E48F121D160}" destId="{20C39844-4A8F-4F40-90DA-A62EF1DE7212}" srcOrd="0" destOrd="0" presId="urn:microsoft.com/office/officeart/2009/3/layout/CircleRelationship"/>
    <dgm:cxn modelId="{479A4879-706C-0E4B-809F-C6F311FFAD8D}" type="presParOf" srcId="{B2E68642-BDAE-AC4D-A4ED-F98F3EBC1C02}" destId="{0EB06E4E-1DB7-C141-AE6B-486FFE6A0756}" srcOrd="12" destOrd="0" presId="urn:microsoft.com/office/officeart/2009/3/layout/CircleRelationship"/>
    <dgm:cxn modelId="{9792B1CE-D89F-F14E-AF7F-C6BDD226F3AF}" type="presParOf" srcId="{0EB06E4E-1DB7-C141-AE6B-486FFE6A0756}" destId="{70A81AD7-F7A5-9044-9CFD-BA408A4210FE}" srcOrd="0" destOrd="0" presId="urn:microsoft.com/office/officeart/2009/3/layout/CircleRelationship"/>
    <dgm:cxn modelId="{6F841A83-2054-2D44-9CB1-191295C56979}" type="presParOf" srcId="{B2E68642-BDAE-AC4D-A4ED-F98F3EBC1C02}" destId="{0D77F369-CD98-BE4E-85DE-E6EBCA20FE44}" srcOrd="13" destOrd="0" presId="urn:microsoft.com/office/officeart/2009/3/layout/CircleRelationship"/>
    <dgm:cxn modelId="{1A8667AC-46CE-064D-85DC-8CD7D974A9F7}" type="presParOf" srcId="{B2E68642-BDAE-AC4D-A4ED-F98F3EBC1C02}" destId="{51902482-E5AD-FE40-ACA0-A8986C565555}" srcOrd="14" destOrd="0" presId="urn:microsoft.com/office/officeart/2009/3/layout/CircleRelationship"/>
    <dgm:cxn modelId="{43110664-DF00-F041-8584-44E3FE4ABC0A}" type="presParOf" srcId="{51902482-E5AD-FE40-ACA0-A8986C565555}" destId="{EC178DF6-DD9F-C34C-BD54-5BBAAE6341FA}" srcOrd="0" destOrd="0" presId="urn:microsoft.com/office/officeart/2009/3/layout/CircleRelationship"/>
    <dgm:cxn modelId="{02317E8C-DFEE-D14F-A45B-EC38C91A0316}" type="presParOf" srcId="{B2E68642-BDAE-AC4D-A4ED-F98F3EBC1C02}" destId="{BF744E1F-4165-AA49-815F-C8CEAB0F53E4}" srcOrd="15" destOrd="0" presId="urn:microsoft.com/office/officeart/2009/3/layout/CircleRelationship"/>
    <dgm:cxn modelId="{F9B7E0D4-6CA5-1C40-9533-3ADD7DB11681}" type="presParOf" srcId="{B2E68642-BDAE-AC4D-A4ED-F98F3EBC1C02}" destId="{FCE9A3C6-3DCA-344C-BFDB-CB77C65749BB}" srcOrd="16" destOrd="0" presId="urn:microsoft.com/office/officeart/2009/3/layout/CircleRelationship"/>
    <dgm:cxn modelId="{30CFB6ED-57E0-1143-A56D-02D6DE6A27A8}" type="presParOf" srcId="{FCE9A3C6-3DCA-344C-BFDB-CB77C65749BB}" destId="{4683C5B7-7B88-414C-BC69-1DCCA76380D1}" srcOrd="0" destOrd="0" presId="urn:microsoft.com/office/officeart/2009/3/layout/CircleRelationship"/>
    <dgm:cxn modelId="{9A46CA56-03D0-644F-A51C-E30BD6F119B7}" type="presParOf" srcId="{B2E68642-BDAE-AC4D-A4ED-F98F3EBC1C02}" destId="{BD6BA388-DFEE-A749-B005-0F2189A6BDD2}" srcOrd="17" destOrd="0" presId="urn:microsoft.com/office/officeart/2009/3/layout/CircleRelationship"/>
    <dgm:cxn modelId="{E6642399-C092-7F40-898C-236F520D5FB8}" type="presParOf" srcId="{B2E68642-BDAE-AC4D-A4ED-F98F3EBC1C02}" destId="{096E1B85-7056-8246-8689-722D371CA7FB}" srcOrd="18" destOrd="0" presId="urn:microsoft.com/office/officeart/2009/3/layout/CircleRelationship"/>
    <dgm:cxn modelId="{17CAC2E0-8199-E541-99F2-A17AE9DAC969}" type="presParOf" srcId="{096E1B85-7056-8246-8689-722D371CA7FB}" destId="{8F81F78B-6B68-B548-9D03-A04EB152BAAD}" srcOrd="0" destOrd="0" presId="urn:microsoft.com/office/officeart/2009/3/layout/CircleRelationship"/>
    <dgm:cxn modelId="{EF1EF698-594E-AF4F-B1A1-477BA9511DB0}" type="presParOf" srcId="{B2E68642-BDAE-AC4D-A4ED-F98F3EBC1C02}" destId="{663C903B-7658-234B-B712-9097D96E8D21}" srcOrd="19" destOrd="0" presId="urn:microsoft.com/office/officeart/2009/3/layout/CircleRelationship"/>
    <dgm:cxn modelId="{F9129929-73F9-2644-BA48-DD741B7E5B10}" type="presParOf" srcId="{663C903B-7658-234B-B712-9097D96E8D21}" destId="{4D5FC93A-A778-9245-A3B1-E04A972254AF}"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E7E0-FF9F-0E42-99C1-90FB7809A221}">
      <dsp:nvSpPr>
        <dsp:cNvPr id="0" name=""/>
        <dsp:cNvSpPr/>
      </dsp:nvSpPr>
      <dsp:spPr>
        <a:xfrm>
          <a:off x="2374917" y="2365886"/>
          <a:ext cx="1658568" cy="1423838"/>
        </a:xfrm>
        <a:prstGeom prst="hexagon">
          <a:avLst>
            <a:gd name="adj" fmla="val 25000"/>
            <a:gd name="vf" fmla="val 115470"/>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Peter at Borders</a:t>
          </a:r>
        </a:p>
        <a:p>
          <a:pPr marL="0" lvl="0" indent="0" algn="ctr" defTabSz="666750">
            <a:lnSpc>
              <a:spcPct val="90000"/>
            </a:lnSpc>
            <a:spcBef>
              <a:spcPct val="0"/>
            </a:spcBef>
            <a:spcAft>
              <a:spcPct val="35000"/>
            </a:spcAft>
            <a:buNone/>
          </a:pPr>
          <a:r>
            <a:rPr lang="en-GB" sz="1500" kern="1200" dirty="0"/>
            <a:t>English Lit</a:t>
          </a:r>
        </a:p>
      </dsp:txBody>
      <dsp:txXfrm>
        <a:off x="2631784" y="2586400"/>
        <a:ext cx="1144834" cy="982810"/>
      </dsp:txXfrm>
    </dsp:sp>
    <dsp:sp modelId="{FB804BBB-8A22-4045-B00C-E88F79572BD3}">
      <dsp:nvSpPr>
        <dsp:cNvPr id="0" name=""/>
        <dsp:cNvSpPr/>
      </dsp:nvSpPr>
      <dsp:spPr>
        <a:xfrm>
          <a:off x="2414772" y="3002737"/>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50A3E0-C747-2A4A-9A18-FF4A7F24440D}">
      <dsp:nvSpPr>
        <dsp:cNvPr id="0" name=""/>
        <dsp:cNvSpPr/>
      </dsp:nvSpPr>
      <dsp:spPr>
        <a:xfrm>
          <a:off x="948324" y="1578898"/>
          <a:ext cx="1658568" cy="1423838"/>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53F7C-761B-5042-9453-62686A7E118A}">
      <dsp:nvSpPr>
        <dsp:cNvPr id="0" name=""/>
        <dsp:cNvSpPr/>
      </dsp:nvSpPr>
      <dsp:spPr>
        <a:xfrm>
          <a:off x="2083671" y="2813220"/>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DAC7FC-7BAE-4E4F-BF54-5254CDEA3D4D}">
      <dsp:nvSpPr>
        <dsp:cNvPr id="0" name=""/>
        <dsp:cNvSpPr/>
      </dsp:nvSpPr>
      <dsp:spPr>
        <a:xfrm>
          <a:off x="3802533" y="1573975"/>
          <a:ext cx="1658568" cy="142383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Fiona at Sands</a:t>
          </a:r>
        </a:p>
        <a:p>
          <a:pPr marL="0" lvl="0" indent="0" algn="ctr" defTabSz="666750">
            <a:lnSpc>
              <a:spcPct val="90000"/>
            </a:lnSpc>
            <a:spcBef>
              <a:spcPct val="0"/>
            </a:spcBef>
            <a:spcAft>
              <a:spcPct val="35000"/>
            </a:spcAft>
            <a:buNone/>
          </a:pPr>
          <a:r>
            <a:rPr lang="en-GB" sz="1500" kern="1200" dirty="0"/>
            <a:t>Sociology</a:t>
          </a:r>
        </a:p>
      </dsp:txBody>
      <dsp:txXfrm>
        <a:off x="4059400" y="1794489"/>
        <a:ext cx="1144834" cy="982810"/>
      </dsp:txXfrm>
    </dsp:sp>
    <dsp:sp modelId="{9874F234-CE31-D149-AC14-8E69B58571E0}">
      <dsp:nvSpPr>
        <dsp:cNvPr id="0" name=""/>
        <dsp:cNvSpPr/>
      </dsp:nvSpPr>
      <dsp:spPr>
        <a:xfrm>
          <a:off x="4944012" y="2805836"/>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D4509-B398-624E-9431-897DDE2FF42C}">
      <dsp:nvSpPr>
        <dsp:cNvPr id="0" name=""/>
        <dsp:cNvSpPr/>
      </dsp:nvSpPr>
      <dsp:spPr>
        <a:xfrm>
          <a:off x="5243514" y="2389414"/>
          <a:ext cx="1601231" cy="1380055"/>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F118E-E979-9E4F-BB6D-424C67C73897}">
      <dsp:nvSpPr>
        <dsp:cNvPr id="0" name=""/>
        <dsp:cNvSpPr/>
      </dsp:nvSpPr>
      <dsp:spPr>
        <a:xfrm>
          <a:off x="5268981" y="2996584"/>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D627C-57CF-2242-A4F6-062D037271E1}">
      <dsp:nvSpPr>
        <dsp:cNvPr id="0" name=""/>
        <dsp:cNvSpPr/>
      </dsp:nvSpPr>
      <dsp:spPr>
        <a:xfrm>
          <a:off x="2374917" y="791295"/>
          <a:ext cx="1658568" cy="1423838"/>
        </a:xfrm>
        <a:prstGeom prst="hexagon">
          <a:avLst>
            <a:gd name="adj" fmla="val 25000"/>
            <a:gd name="vf" fmla="val 115470"/>
          </a:avLst>
        </a:prstGeom>
        <a:solidFill>
          <a:srgbClr val="C4344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Hugh at Loch</a:t>
          </a:r>
        </a:p>
        <a:p>
          <a:pPr marL="0" lvl="0" indent="0" algn="ctr" defTabSz="666750">
            <a:lnSpc>
              <a:spcPct val="90000"/>
            </a:lnSpc>
            <a:spcBef>
              <a:spcPct val="0"/>
            </a:spcBef>
            <a:spcAft>
              <a:spcPct val="35000"/>
            </a:spcAft>
            <a:buNone/>
          </a:pPr>
          <a:r>
            <a:rPr lang="en-GB" sz="1500" kern="1200" dirty="0"/>
            <a:t>Sociology</a:t>
          </a:r>
        </a:p>
      </dsp:txBody>
      <dsp:txXfrm>
        <a:off x="2631784" y="1011809"/>
        <a:ext cx="1144834" cy="982810"/>
      </dsp:txXfrm>
    </dsp:sp>
    <dsp:sp modelId="{75B4DE27-58DD-B047-AAC3-FDA5A93E0777}">
      <dsp:nvSpPr>
        <dsp:cNvPr id="0" name=""/>
        <dsp:cNvSpPr/>
      </dsp:nvSpPr>
      <dsp:spPr>
        <a:xfrm>
          <a:off x="3504134" y="810985"/>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A0D03B-9848-F34E-8C20-519CEBC95055}">
      <dsp:nvSpPr>
        <dsp:cNvPr id="0" name=""/>
        <dsp:cNvSpPr/>
      </dsp:nvSpPr>
      <dsp:spPr>
        <a:xfrm>
          <a:off x="3802533" y="0"/>
          <a:ext cx="1658568" cy="1423838"/>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DD336-3CEA-7244-9C3F-AA69E354FC1F}">
      <dsp:nvSpPr>
        <dsp:cNvPr id="0" name=""/>
        <dsp:cNvSpPr/>
      </dsp:nvSpPr>
      <dsp:spPr>
        <a:xfrm>
          <a:off x="3849541" y="630697"/>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41D8F3-B0B1-764A-B373-B21BA4D17F24}">
      <dsp:nvSpPr>
        <dsp:cNvPr id="0" name=""/>
        <dsp:cNvSpPr/>
      </dsp:nvSpPr>
      <dsp:spPr>
        <a:xfrm>
          <a:off x="5229126" y="788833"/>
          <a:ext cx="1658568" cy="1423838"/>
        </a:xfrm>
        <a:prstGeom prst="hexagon">
          <a:avLst>
            <a:gd name="adj" fmla="val 25000"/>
            <a:gd name="vf" fmla="val 115470"/>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Luis Enrique at Tracks</a:t>
          </a:r>
        </a:p>
        <a:p>
          <a:pPr marL="0" lvl="0" indent="0" algn="ctr" defTabSz="666750">
            <a:lnSpc>
              <a:spcPct val="90000"/>
            </a:lnSpc>
            <a:spcBef>
              <a:spcPct val="0"/>
            </a:spcBef>
            <a:spcAft>
              <a:spcPct val="35000"/>
            </a:spcAft>
            <a:buNone/>
          </a:pPr>
          <a:r>
            <a:rPr lang="en-GB" sz="1500" kern="1200" dirty="0"/>
            <a:t>Anthropology</a:t>
          </a:r>
        </a:p>
      </dsp:txBody>
      <dsp:txXfrm>
        <a:off x="5485993" y="1009347"/>
        <a:ext cx="1144834" cy="982810"/>
      </dsp:txXfrm>
    </dsp:sp>
    <dsp:sp modelId="{69D15948-455A-6C47-85B2-678CCF7DA7A7}">
      <dsp:nvSpPr>
        <dsp:cNvPr id="0" name=""/>
        <dsp:cNvSpPr/>
      </dsp:nvSpPr>
      <dsp:spPr>
        <a:xfrm>
          <a:off x="6663895" y="1419531"/>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83B4CE-A83B-7443-B02D-4BB5F2FFA917}">
      <dsp:nvSpPr>
        <dsp:cNvPr id="0" name=""/>
        <dsp:cNvSpPr/>
      </dsp:nvSpPr>
      <dsp:spPr>
        <a:xfrm>
          <a:off x="6655720" y="1589358"/>
          <a:ext cx="1658568" cy="142383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2288A6-8621-B645-BD1B-CE5AEA19CEC1}">
      <dsp:nvSpPr>
        <dsp:cNvPr id="0" name=""/>
        <dsp:cNvSpPr/>
      </dsp:nvSpPr>
      <dsp:spPr>
        <a:xfrm>
          <a:off x="6978645" y="1614586"/>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AD9B03-195E-9B4D-9840-7357980AF42F}">
      <dsp:nvSpPr>
        <dsp:cNvPr id="0" name=""/>
        <dsp:cNvSpPr/>
      </dsp:nvSpPr>
      <dsp:spPr>
        <a:xfrm>
          <a:off x="6655720" y="14767"/>
          <a:ext cx="1658568" cy="1423838"/>
        </a:xfrm>
        <a:prstGeom prst="hexagon">
          <a:avLst>
            <a:gd name="adj" fmla="val 25000"/>
            <a:gd name="vf" fmla="val 115470"/>
          </a:avLst>
        </a:prstGeom>
        <a:solidFill>
          <a:schemeClr val="accent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Shannon at Hills</a:t>
          </a:r>
        </a:p>
        <a:p>
          <a:pPr marL="0" lvl="0" indent="0" algn="ctr" defTabSz="666750">
            <a:lnSpc>
              <a:spcPct val="90000"/>
            </a:lnSpc>
            <a:spcBef>
              <a:spcPct val="0"/>
            </a:spcBef>
            <a:spcAft>
              <a:spcPct val="35000"/>
            </a:spcAft>
            <a:buNone/>
          </a:pPr>
          <a:r>
            <a:rPr lang="en-GB" sz="1500" kern="1200" dirty="0"/>
            <a:t>Human Geography</a:t>
          </a:r>
        </a:p>
      </dsp:txBody>
      <dsp:txXfrm>
        <a:off x="6912587" y="235281"/>
        <a:ext cx="1144834" cy="982810"/>
      </dsp:txXfrm>
    </dsp:sp>
    <dsp:sp modelId="{27B5FD7F-33F1-0F46-A07E-C9D687813BB3}">
      <dsp:nvSpPr>
        <dsp:cNvPr id="0" name=""/>
        <dsp:cNvSpPr/>
      </dsp:nvSpPr>
      <dsp:spPr>
        <a:xfrm>
          <a:off x="8090489" y="653464"/>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283B5C-333F-634D-B58F-0A9E3EC91107}">
      <dsp:nvSpPr>
        <dsp:cNvPr id="0" name=""/>
        <dsp:cNvSpPr/>
      </dsp:nvSpPr>
      <dsp:spPr>
        <a:xfrm>
          <a:off x="9467394" y="1583724"/>
          <a:ext cx="1658568" cy="1423838"/>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6FFA7-0010-8748-8DD7-0A5C0A4A813B}">
      <dsp:nvSpPr>
        <dsp:cNvPr id="0" name=""/>
        <dsp:cNvSpPr/>
      </dsp:nvSpPr>
      <dsp:spPr>
        <a:xfrm>
          <a:off x="8413414" y="841135"/>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7274D8-6051-8F4D-9736-10FA2CE2D0DA}">
      <dsp:nvSpPr>
        <dsp:cNvPr id="0" name=""/>
        <dsp:cNvSpPr/>
      </dsp:nvSpPr>
      <dsp:spPr>
        <a:xfrm>
          <a:off x="8053564" y="2336617"/>
          <a:ext cx="1658568" cy="1423838"/>
        </a:xfrm>
        <a:prstGeom prst="hexagon">
          <a:avLst>
            <a:gd name="adj" fmla="val 25000"/>
            <a:gd name="vf" fmla="val 115470"/>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Sally at Airways</a:t>
          </a:r>
        </a:p>
        <a:p>
          <a:pPr marL="0" lvl="0" indent="0" algn="ctr" defTabSz="666750">
            <a:lnSpc>
              <a:spcPct val="90000"/>
            </a:lnSpc>
            <a:spcBef>
              <a:spcPct val="0"/>
            </a:spcBef>
            <a:spcAft>
              <a:spcPct val="35000"/>
            </a:spcAft>
            <a:buNone/>
          </a:pPr>
          <a:r>
            <a:rPr lang="en-GB" sz="1500" kern="1200" dirty="0"/>
            <a:t>Educational Studies</a:t>
          </a:r>
        </a:p>
      </dsp:txBody>
      <dsp:txXfrm>
        <a:off x="8310431" y="2557131"/>
        <a:ext cx="1144834" cy="982810"/>
      </dsp:txXfrm>
    </dsp:sp>
    <dsp:sp modelId="{C8632FDA-D79B-3449-83D0-B5593335BA20}">
      <dsp:nvSpPr>
        <dsp:cNvPr id="0" name=""/>
        <dsp:cNvSpPr/>
      </dsp:nvSpPr>
      <dsp:spPr>
        <a:xfrm>
          <a:off x="8411370" y="3628512"/>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4E7395-3537-F847-ABD1-A115C7FB6B78}">
      <dsp:nvSpPr>
        <dsp:cNvPr id="0" name=""/>
        <dsp:cNvSpPr/>
      </dsp:nvSpPr>
      <dsp:spPr>
        <a:xfrm>
          <a:off x="6655720" y="3160873"/>
          <a:ext cx="1658568" cy="1423838"/>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358BB1-ADE9-4D4D-9182-43313572FB12}">
      <dsp:nvSpPr>
        <dsp:cNvPr id="0" name=""/>
        <dsp:cNvSpPr/>
      </dsp:nvSpPr>
      <dsp:spPr>
        <a:xfrm>
          <a:off x="8103774" y="3785417"/>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AC2AC-9321-B541-B88C-35728C3C3721}">
      <dsp:nvSpPr>
        <dsp:cNvPr id="0" name=""/>
        <dsp:cNvSpPr/>
      </dsp:nvSpPr>
      <dsp:spPr>
        <a:xfrm>
          <a:off x="997884" y="3136764"/>
          <a:ext cx="1658568" cy="1423838"/>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Chris at Hills</a:t>
          </a:r>
        </a:p>
        <a:p>
          <a:pPr marL="0" lvl="0" indent="0" algn="ctr" defTabSz="666750">
            <a:lnSpc>
              <a:spcPct val="90000"/>
            </a:lnSpc>
            <a:spcBef>
              <a:spcPct val="0"/>
            </a:spcBef>
            <a:spcAft>
              <a:spcPct val="35000"/>
            </a:spcAft>
            <a:buNone/>
          </a:pPr>
          <a:r>
            <a:rPr lang="en-GB" sz="1500" kern="1200" dirty="0"/>
            <a:t>English Lit</a:t>
          </a:r>
        </a:p>
      </dsp:txBody>
      <dsp:txXfrm>
        <a:off x="1254751" y="3357278"/>
        <a:ext cx="1144834" cy="982810"/>
      </dsp:txXfrm>
    </dsp:sp>
    <dsp:sp modelId="{2C9C256D-744B-2649-AC13-49C860686957}">
      <dsp:nvSpPr>
        <dsp:cNvPr id="0" name=""/>
        <dsp:cNvSpPr/>
      </dsp:nvSpPr>
      <dsp:spPr>
        <a:xfrm>
          <a:off x="3848519" y="3782956"/>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C68012-A0E8-1149-8B4E-19B746AEF270}">
      <dsp:nvSpPr>
        <dsp:cNvPr id="0" name=""/>
        <dsp:cNvSpPr/>
      </dsp:nvSpPr>
      <dsp:spPr>
        <a:xfrm>
          <a:off x="938355" y="151956"/>
          <a:ext cx="1658568" cy="1417374"/>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F05ABC-6775-BE48-BA60-6DC142C177BE}">
      <dsp:nvSpPr>
        <dsp:cNvPr id="0" name=""/>
        <dsp:cNvSpPr/>
      </dsp:nvSpPr>
      <dsp:spPr>
        <a:xfrm>
          <a:off x="3503112" y="3963243"/>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50809-7660-8C47-A310-1996FE394FC7}">
      <dsp:nvSpPr>
        <dsp:cNvPr id="0" name=""/>
        <dsp:cNvSpPr/>
      </dsp:nvSpPr>
      <dsp:spPr>
        <a:xfrm>
          <a:off x="930515" y="128060"/>
          <a:ext cx="1658568" cy="1423838"/>
        </a:xfrm>
        <a:prstGeom prst="hexagon">
          <a:avLst>
            <a:gd name="adj" fmla="val 25000"/>
            <a:gd name="vf" fmla="val 115470"/>
          </a:avLst>
        </a:prstGeom>
        <a:solidFill>
          <a:srgbClr val="1BA6C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err="1"/>
            <a:t>Dia</a:t>
          </a:r>
          <a:r>
            <a:rPr lang="en-GB" sz="1500" kern="1200" dirty="0"/>
            <a:t> at Loch</a:t>
          </a:r>
        </a:p>
        <a:p>
          <a:pPr marL="0" lvl="0" indent="0" algn="ctr" defTabSz="666750">
            <a:lnSpc>
              <a:spcPct val="90000"/>
            </a:lnSpc>
            <a:spcBef>
              <a:spcPct val="0"/>
            </a:spcBef>
            <a:spcAft>
              <a:spcPct val="35000"/>
            </a:spcAft>
            <a:buNone/>
          </a:pPr>
          <a:r>
            <a:rPr lang="en-GB" sz="1500" kern="1200" dirty="0"/>
            <a:t>Sociology</a:t>
          </a:r>
        </a:p>
      </dsp:txBody>
      <dsp:txXfrm>
        <a:off x="1187382" y="348574"/>
        <a:ext cx="1144834" cy="982810"/>
      </dsp:txXfrm>
    </dsp:sp>
    <dsp:sp modelId="{FFF046B5-35F0-EB4C-B8FD-A359755B24D8}">
      <dsp:nvSpPr>
        <dsp:cNvPr id="0" name=""/>
        <dsp:cNvSpPr/>
      </dsp:nvSpPr>
      <dsp:spPr>
        <a:xfrm>
          <a:off x="9831832" y="4426576"/>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C804E3-481D-6240-96A8-37D95F88470D}">
      <dsp:nvSpPr>
        <dsp:cNvPr id="0" name=""/>
        <dsp:cNvSpPr/>
      </dsp:nvSpPr>
      <dsp:spPr>
        <a:xfrm>
          <a:off x="8110216" y="3873261"/>
          <a:ext cx="1658568" cy="1423838"/>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FC92AC-2ECC-4340-B4F7-11CFE916E130}">
      <dsp:nvSpPr>
        <dsp:cNvPr id="0" name=""/>
        <dsp:cNvSpPr/>
      </dsp:nvSpPr>
      <dsp:spPr>
        <a:xfrm>
          <a:off x="9524236" y="4583481"/>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E0BE7C-951A-E741-9D37-629643BDC3C0}">
      <dsp:nvSpPr>
        <dsp:cNvPr id="0" name=""/>
        <dsp:cNvSpPr/>
      </dsp:nvSpPr>
      <dsp:spPr>
        <a:xfrm>
          <a:off x="8050395" y="788945"/>
          <a:ext cx="1658568" cy="1423838"/>
        </a:xfrm>
        <a:prstGeom prst="hexagon">
          <a:avLst>
            <a:gd name="adj" fmla="val 25000"/>
            <a:gd name="vf" fmla="val 115470"/>
          </a:avLst>
        </a:prstGeom>
        <a:solidFill>
          <a:srgbClr val="1BA6C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Janet at Dales</a:t>
          </a:r>
        </a:p>
        <a:p>
          <a:pPr marL="0" lvl="0" indent="0" algn="ctr" defTabSz="666750">
            <a:lnSpc>
              <a:spcPct val="90000"/>
            </a:lnSpc>
            <a:spcBef>
              <a:spcPct val="0"/>
            </a:spcBef>
            <a:spcAft>
              <a:spcPct val="35000"/>
            </a:spcAft>
            <a:buNone/>
          </a:pPr>
          <a:r>
            <a:rPr lang="en-GB" sz="1500" kern="1200" dirty="0"/>
            <a:t>Psychology</a:t>
          </a:r>
        </a:p>
      </dsp:txBody>
      <dsp:txXfrm>
        <a:off x="8307262" y="1009459"/>
        <a:ext cx="1144834" cy="982810"/>
      </dsp:txXfrm>
    </dsp:sp>
    <dsp:sp modelId="{60E53D7E-6682-A748-93A9-440242202F07}">
      <dsp:nvSpPr>
        <dsp:cNvPr id="0" name=""/>
        <dsp:cNvSpPr/>
      </dsp:nvSpPr>
      <dsp:spPr>
        <a:xfrm>
          <a:off x="10656518" y="1282316"/>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99DE1E-F5C5-D844-A2E3-17075C137E54}">
      <dsp:nvSpPr>
        <dsp:cNvPr id="0" name=""/>
        <dsp:cNvSpPr/>
      </dsp:nvSpPr>
      <dsp:spPr>
        <a:xfrm>
          <a:off x="3779151" y="3135341"/>
          <a:ext cx="1658568" cy="1423838"/>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71D244-D7F8-8D4D-B692-0AB97927BD46}">
      <dsp:nvSpPr>
        <dsp:cNvPr id="0" name=""/>
        <dsp:cNvSpPr/>
      </dsp:nvSpPr>
      <dsp:spPr>
        <a:xfrm>
          <a:off x="10656518" y="1610894"/>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FFC36B-CEE4-954A-945A-90058C23C7A1}">
      <dsp:nvSpPr>
        <dsp:cNvPr id="0" name=""/>
        <dsp:cNvSpPr/>
      </dsp:nvSpPr>
      <dsp:spPr>
        <a:xfrm>
          <a:off x="6652117" y="3150079"/>
          <a:ext cx="1658568" cy="1423838"/>
        </a:xfrm>
        <a:prstGeom prst="hexagon">
          <a:avLst>
            <a:gd name="adj" fmla="val 25000"/>
            <a:gd name="vf" fmla="val 115470"/>
          </a:avLst>
        </a:prstGeom>
        <a:solidFill>
          <a:srgbClr val="C4344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GB" sz="1500" kern="1200" dirty="0"/>
            <a:t>Jordan at Airways</a:t>
          </a:r>
        </a:p>
        <a:p>
          <a:pPr marL="0" lvl="0" indent="0" algn="ctr" defTabSz="666750">
            <a:lnSpc>
              <a:spcPct val="90000"/>
            </a:lnSpc>
            <a:spcBef>
              <a:spcPct val="0"/>
            </a:spcBef>
            <a:spcAft>
              <a:spcPct val="35000"/>
            </a:spcAft>
            <a:buNone/>
          </a:pPr>
          <a:r>
            <a:rPr lang="en-GB" sz="1500" kern="1200" dirty="0"/>
            <a:t>Educational Studies</a:t>
          </a:r>
        </a:p>
      </dsp:txBody>
      <dsp:txXfrm>
        <a:off x="6908984" y="3370593"/>
        <a:ext cx="1144834" cy="982810"/>
      </dsp:txXfrm>
    </dsp:sp>
    <dsp:sp modelId="{D6D59B86-89F9-B84F-A8CE-117D972E3352}">
      <dsp:nvSpPr>
        <dsp:cNvPr id="0" name=""/>
        <dsp:cNvSpPr/>
      </dsp:nvSpPr>
      <dsp:spPr>
        <a:xfrm>
          <a:off x="5551030" y="5196950"/>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4AF677-64B8-5947-A5DA-CF70A4ACD54A}">
      <dsp:nvSpPr>
        <dsp:cNvPr id="0" name=""/>
        <dsp:cNvSpPr/>
      </dsp:nvSpPr>
      <dsp:spPr>
        <a:xfrm>
          <a:off x="2332224" y="3929683"/>
          <a:ext cx="1658568" cy="1423838"/>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9BA3F5-0A28-5345-BC45-94887E98B62D}">
      <dsp:nvSpPr>
        <dsp:cNvPr id="0" name=""/>
        <dsp:cNvSpPr/>
      </dsp:nvSpPr>
      <dsp:spPr>
        <a:xfrm>
          <a:off x="5243433" y="5353855"/>
          <a:ext cx="193141" cy="166750"/>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1B272-5944-8842-9130-DA5B3FB055F0}">
      <dsp:nvSpPr>
        <dsp:cNvPr id="0" name=""/>
        <dsp:cNvSpPr/>
      </dsp:nvSpPr>
      <dsp:spPr>
        <a:xfrm>
          <a:off x="2409411" y="2468788"/>
          <a:ext cx="1730417" cy="1485865"/>
        </a:xfrm>
        <a:prstGeom prst="hexagon">
          <a:avLst>
            <a:gd name="adj" fmla="val 25000"/>
            <a:gd name="vf" fmla="val 115470"/>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Max at River and Lanes</a:t>
          </a:r>
        </a:p>
        <a:p>
          <a:pPr marL="0" lvl="0" indent="0" algn="ctr" defTabSz="711200">
            <a:lnSpc>
              <a:spcPct val="90000"/>
            </a:lnSpc>
            <a:spcBef>
              <a:spcPct val="0"/>
            </a:spcBef>
            <a:spcAft>
              <a:spcPct val="35000"/>
            </a:spcAft>
            <a:buNone/>
          </a:pPr>
          <a:r>
            <a:rPr lang="en-GB" sz="1600" kern="1200" dirty="0"/>
            <a:t>Arts Educator</a:t>
          </a:r>
        </a:p>
      </dsp:txBody>
      <dsp:txXfrm>
        <a:off x="2677435" y="2698933"/>
        <a:ext cx="1194370" cy="1025575"/>
      </dsp:txXfrm>
    </dsp:sp>
    <dsp:sp modelId="{81EF1BDA-A634-364A-8F97-3068BC41295D}">
      <dsp:nvSpPr>
        <dsp:cNvPr id="0" name=""/>
        <dsp:cNvSpPr/>
      </dsp:nvSpPr>
      <dsp:spPr>
        <a:xfrm>
          <a:off x="2450698" y="3133031"/>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25439-3740-1641-B315-0EAFEA8FE1A2}">
      <dsp:nvSpPr>
        <dsp:cNvPr id="0" name=""/>
        <dsp:cNvSpPr/>
      </dsp:nvSpPr>
      <dsp:spPr>
        <a:xfrm>
          <a:off x="920297" y="1647165"/>
          <a:ext cx="1730417" cy="148586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6ECF2-8CE2-8045-B054-DD0FC96D63F5}">
      <dsp:nvSpPr>
        <dsp:cNvPr id="0" name=""/>
        <dsp:cNvSpPr/>
      </dsp:nvSpPr>
      <dsp:spPr>
        <a:xfrm>
          <a:off x="2105716" y="2935886"/>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2CDFD6-A63B-C146-A9B4-18690C5AB176}">
      <dsp:nvSpPr>
        <dsp:cNvPr id="0" name=""/>
        <dsp:cNvSpPr/>
      </dsp:nvSpPr>
      <dsp:spPr>
        <a:xfrm>
          <a:off x="3898524" y="1642685"/>
          <a:ext cx="1730417" cy="148586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kern="1200" dirty="0"/>
            <a:t>Jack at Riverside</a:t>
          </a:r>
        </a:p>
        <a:p>
          <a:pPr marL="0" lvl="0" indent="0" algn="ctr" defTabSz="711200">
            <a:lnSpc>
              <a:spcPct val="90000"/>
            </a:lnSpc>
            <a:spcBef>
              <a:spcPct val="0"/>
            </a:spcBef>
            <a:spcAft>
              <a:spcPct val="35000"/>
            </a:spcAft>
            <a:buNone/>
          </a:pPr>
          <a:r>
            <a:rPr lang="en-GB" sz="1600" kern="1200" dirty="0"/>
            <a:t>Arts Educator</a:t>
          </a:r>
        </a:p>
      </dsp:txBody>
      <dsp:txXfrm>
        <a:off x="4166548" y="1872830"/>
        <a:ext cx="1194370" cy="1025575"/>
      </dsp:txXfrm>
    </dsp:sp>
    <dsp:sp modelId="{502EAAAE-5FCC-C04C-A232-E66DFBDC9180}">
      <dsp:nvSpPr>
        <dsp:cNvPr id="0" name=""/>
        <dsp:cNvSpPr/>
      </dsp:nvSpPr>
      <dsp:spPr>
        <a:xfrm>
          <a:off x="5089447" y="2928045"/>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54AA38-E33B-E344-8561-C1FCFAD6E464}">
      <dsp:nvSpPr>
        <dsp:cNvPr id="0" name=""/>
        <dsp:cNvSpPr/>
      </dsp:nvSpPr>
      <dsp:spPr>
        <a:xfrm>
          <a:off x="5386719" y="2465427"/>
          <a:ext cx="1730417" cy="1485865"/>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913866-92DD-CE4B-BDC4-DF4F1AFA806E}">
      <dsp:nvSpPr>
        <dsp:cNvPr id="0" name=""/>
        <dsp:cNvSpPr/>
      </dsp:nvSpPr>
      <dsp:spPr>
        <a:xfrm>
          <a:off x="5428924" y="3126870"/>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93D81-9266-DB41-A925-18D237BF9C45}">
      <dsp:nvSpPr>
        <dsp:cNvPr id="0" name=""/>
        <dsp:cNvSpPr/>
      </dsp:nvSpPr>
      <dsp:spPr>
        <a:xfrm>
          <a:off x="2409411" y="826103"/>
          <a:ext cx="1730417" cy="1485865"/>
        </a:xfrm>
        <a:prstGeom prst="hexagon">
          <a:avLst>
            <a:gd name="adj" fmla="val 25000"/>
            <a:gd name="vf" fmla="val 115470"/>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kern="1200" dirty="0"/>
            <a:t>Dan at River</a:t>
          </a:r>
        </a:p>
        <a:p>
          <a:pPr marL="0" lvl="0" indent="0" algn="ctr" defTabSz="711200">
            <a:lnSpc>
              <a:spcPct val="90000"/>
            </a:lnSpc>
            <a:spcBef>
              <a:spcPct val="0"/>
            </a:spcBef>
            <a:spcAft>
              <a:spcPct val="35000"/>
            </a:spcAft>
            <a:buNone/>
          </a:pPr>
          <a:r>
            <a:rPr lang="en-GB" sz="1600" kern="1200" dirty="0"/>
            <a:t>Arts Educator</a:t>
          </a:r>
        </a:p>
      </dsp:txBody>
      <dsp:txXfrm>
        <a:off x="2677435" y="1056248"/>
        <a:ext cx="1194370" cy="1025575"/>
      </dsp:txXfrm>
    </dsp:sp>
    <dsp:sp modelId="{D3104A41-73A6-6B4E-BCE8-D3F1A67BC55E}">
      <dsp:nvSpPr>
        <dsp:cNvPr id="0" name=""/>
        <dsp:cNvSpPr/>
      </dsp:nvSpPr>
      <dsp:spPr>
        <a:xfrm>
          <a:off x="3587489" y="846265"/>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029C2D-C51A-EE44-8BC3-7DE0FF100160}">
      <dsp:nvSpPr>
        <dsp:cNvPr id="0" name=""/>
        <dsp:cNvSpPr/>
      </dsp:nvSpPr>
      <dsp:spPr>
        <a:xfrm>
          <a:off x="3898524" y="0"/>
          <a:ext cx="1730417" cy="148586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B88EF5-6339-CE47-B682-E491CC58BE17}">
      <dsp:nvSpPr>
        <dsp:cNvPr id="0" name=""/>
        <dsp:cNvSpPr/>
      </dsp:nvSpPr>
      <dsp:spPr>
        <a:xfrm>
          <a:off x="3947151" y="658082"/>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2D674D-160C-DF45-B633-B1D4384F457D}">
      <dsp:nvSpPr>
        <dsp:cNvPr id="0" name=""/>
        <dsp:cNvSpPr/>
      </dsp:nvSpPr>
      <dsp:spPr>
        <a:xfrm>
          <a:off x="5386719" y="822742"/>
          <a:ext cx="1730417" cy="1485865"/>
        </a:xfrm>
        <a:prstGeom prst="hexagon">
          <a:avLst>
            <a:gd name="adj" fmla="val 25000"/>
            <a:gd name="vf" fmla="val 115470"/>
          </a:avLst>
        </a:prstGeom>
        <a:solidFill>
          <a:srgbClr val="C43443"/>
        </a:solidFill>
        <a:ln w="12700" cap="flat" cmpd="sng" algn="ctr">
          <a:solidFill>
            <a:schemeClr val="accent1">
              <a:hueOff val="0"/>
              <a:satOff val="0"/>
              <a:lumOff val="0"/>
              <a:alphaOff val="0"/>
            </a:schemeClr>
          </a:solid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Aarin</a:t>
          </a:r>
          <a:endParaRPr lang="en-GB" sz="1600" kern="1200" dirty="0"/>
        </a:p>
        <a:p>
          <a:pPr marL="0" lvl="0" indent="0" algn="ctr" defTabSz="711200">
            <a:lnSpc>
              <a:spcPct val="90000"/>
            </a:lnSpc>
            <a:spcBef>
              <a:spcPct val="0"/>
            </a:spcBef>
            <a:spcAft>
              <a:spcPct val="35000"/>
            </a:spcAft>
            <a:buNone/>
          </a:pPr>
          <a:r>
            <a:rPr lang="en-GB" sz="1600" kern="1200" dirty="0"/>
            <a:t>Studied at River</a:t>
          </a:r>
        </a:p>
      </dsp:txBody>
      <dsp:txXfrm>
        <a:off x="5654743" y="1052887"/>
        <a:ext cx="1194370" cy="1025575"/>
      </dsp:txXfrm>
    </dsp:sp>
    <dsp:sp modelId="{65E51C9C-3CEE-7B48-A438-BF32FADDDE71}">
      <dsp:nvSpPr>
        <dsp:cNvPr id="0" name=""/>
        <dsp:cNvSpPr/>
      </dsp:nvSpPr>
      <dsp:spPr>
        <a:xfrm>
          <a:off x="6884090" y="1481384"/>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42239-C55A-814D-85DF-3583BC815256}">
      <dsp:nvSpPr>
        <dsp:cNvPr id="0" name=""/>
        <dsp:cNvSpPr/>
      </dsp:nvSpPr>
      <dsp:spPr>
        <a:xfrm>
          <a:off x="6875832" y="1658366"/>
          <a:ext cx="1730417" cy="148586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C2713-9379-8146-98C4-9B9974821DF1}">
      <dsp:nvSpPr>
        <dsp:cNvPr id="0" name=""/>
        <dsp:cNvSpPr/>
      </dsp:nvSpPr>
      <dsp:spPr>
        <a:xfrm>
          <a:off x="7213475" y="1684690"/>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B243C9-CA72-D949-BE28-6A2DD5ACAB49}">
      <dsp:nvSpPr>
        <dsp:cNvPr id="0" name=""/>
        <dsp:cNvSpPr/>
      </dsp:nvSpPr>
      <dsp:spPr>
        <a:xfrm>
          <a:off x="6875832" y="15681"/>
          <a:ext cx="1730417" cy="1485865"/>
        </a:xfrm>
        <a:prstGeom prst="hexagon">
          <a:avLst>
            <a:gd name="adj" fmla="val 25000"/>
            <a:gd name="vf" fmla="val 115470"/>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kern="1200" dirty="0"/>
            <a:t>Lucy</a:t>
          </a:r>
        </a:p>
        <a:p>
          <a:pPr marL="0" lvl="0" indent="0" algn="ctr" defTabSz="711200">
            <a:lnSpc>
              <a:spcPct val="90000"/>
            </a:lnSpc>
            <a:spcBef>
              <a:spcPct val="0"/>
            </a:spcBef>
            <a:spcAft>
              <a:spcPct val="35000"/>
            </a:spcAft>
            <a:buNone/>
          </a:pPr>
          <a:r>
            <a:rPr lang="en-GB" sz="1600" kern="1200" dirty="0"/>
            <a:t>Curator at River</a:t>
          </a:r>
        </a:p>
      </dsp:txBody>
      <dsp:txXfrm>
        <a:off x="7143856" y="245826"/>
        <a:ext cx="1194370" cy="1025575"/>
      </dsp:txXfrm>
    </dsp:sp>
    <dsp:sp modelId="{8DA608AE-FC13-694D-AC44-9CBA14F06937}">
      <dsp:nvSpPr>
        <dsp:cNvPr id="0" name=""/>
        <dsp:cNvSpPr/>
      </dsp:nvSpPr>
      <dsp:spPr>
        <a:xfrm>
          <a:off x="8373203" y="681605"/>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199BEC-562D-804A-945C-5C765FB1037D}">
      <dsp:nvSpPr>
        <dsp:cNvPr id="0" name=""/>
        <dsp:cNvSpPr/>
      </dsp:nvSpPr>
      <dsp:spPr>
        <a:xfrm>
          <a:off x="8364945" y="844585"/>
          <a:ext cx="1730417" cy="1485865"/>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13DEC6-3AB0-8344-BC9F-EC2F81A93574}">
      <dsp:nvSpPr>
        <dsp:cNvPr id="0" name=""/>
        <dsp:cNvSpPr/>
      </dsp:nvSpPr>
      <dsp:spPr>
        <a:xfrm>
          <a:off x="8709928" y="877629"/>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0BB3DC-C021-6942-8EBA-CF2802FDDDE3}">
      <dsp:nvSpPr>
        <dsp:cNvPr id="0" name=""/>
        <dsp:cNvSpPr/>
      </dsp:nvSpPr>
      <dsp:spPr>
        <a:xfrm>
          <a:off x="8364945" y="2484470"/>
          <a:ext cx="1730417" cy="1485865"/>
        </a:xfrm>
        <a:prstGeom prst="hexagon">
          <a:avLst>
            <a:gd name="adj" fmla="val 25000"/>
            <a:gd name="vf" fmla="val 115470"/>
          </a:avLst>
        </a:prstGeom>
        <a:solidFill>
          <a:srgbClr val="1BA6C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kern="1200" dirty="0"/>
            <a:t>Liza</a:t>
          </a:r>
        </a:p>
        <a:p>
          <a:pPr marL="0" lvl="0" indent="0" algn="ctr" defTabSz="711200">
            <a:lnSpc>
              <a:spcPct val="90000"/>
            </a:lnSpc>
            <a:spcBef>
              <a:spcPct val="0"/>
            </a:spcBef>
            <a:spcAft>
              <a:spcPct val="35000"/>
            </a:spcAft>
            <a:buNone/>
          </a:pPr>
          <a:r>
            <a:rPr lang="en-GB" sz="1600" kern="1200" dirty="0"/>
            <a:t>A hairdresser</a:t>
          </a:r>
        </a:p>
      </dsp:txBody>
      <dsp:txXfrm>
        <a:off x="8632969" y="2714615"/>
        <a:ext cx="1194370" cy="1025575"/>
      </dsp:txXfrm>
    </dsp:sp>
    <dsp:sp modelId="{4342B53C-4462-E640-B615-47A1A621E052}">
      <dsp:nvSpPr>
        <dsp:cNvPr id="0" name=""/>
        <dsp:cNvSpPr/>
      </dsp:nvSpPr>
      <dsp:spPr>
        <a:xfrm>
          <a:off x="8708093" y="3786072"/>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25BE32-E682-A442-A771-0623D02BDD68}">
      <dsp:nvSpPr>
        <dsp:cNvPr id="0" name=""/>
        <dsp:cNvSpPr/>
      </dsp:nvSpPr>
      <dsp:spPr>
        <a:xfrm>
          <a:off x="6875832" y="3298251"/>
          <a:ext cx="1730417" cy="1485865"/>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0CA83-65C0-D948-87E3-94DF10F61AA1}">
      <dsp:nvSpPr>
        <dsp:cNvPr id="0" name=""/>
        <dsp:cNvSpPr/>
      </dsp:nvSpPr>
      <dsp:spPr>
        <a:xfrm>
          <a:off x="8386965" y="3950173"/>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41D257-87A0-C948-BCC6-DED17BD994D9}">
      <dsp:nvSpPr>
        <dsp:cNvPr id="0" name=""/>
        <dsp:cNvSpPr/>
      </dsp:nvSpPr>
      <dsp:spPr>
        <a:xfrm>
          <a:off x="3896689" y="3288730"/>
          <a:ext cx="1730417" cy="148586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Miranda </a:t>
          </a:r>
        </a:p>
        <a:p>
          <a:pPr marL="0" lvl="0" indent="0" algn="ctr" defTabSz="711200">
            <a:lnSpc>
              <a:spcPct val="90000"/>
            </a:lnSpc>
            <a:spcBef>
              <a:spcPct val="0"/>
            </a:spcBef>
            <a:spcAft>
              <a:spcPct val="35000"/>
            </a:spcAft>
            <a:buNone/>
          </a:pPr>
          <a:r>
            <a:rPr lang="en-GB" sz="1600" kern="1200" dirty="0"/>
            <a:t>Practice </a:t>
          </a:r>
          <a:r>
            <a:rPr lang="en-GB" sz="1600" kern="1200" dirty="0" err="1"/>
            <a:t>Reserch</a:t>
          </a:r>
          <a:r>
            <a:rPr lang="en-GB" sz="1600" kern="1200" dirty="0"/>
            <a:t>  at  Goldsmiths</a:t>
          </a:r>
        </a:p>
      </dsp:txBody>
      <dsp:txXfrm>
        <a:off x="4164713" y="3518875"/>
        <a:ext cx="1194370" cy="1025575"/>
      </dsp:txXfrm>
    </dsp:sp>
    <dsp:sp modelId="{90DB39C6-FD6E-E341-8D3B-129702189B7D}">
      <dsp:nvSpPr>
        <dsp:cNvPr id="0" name=""/>
        <dsp:cNvSpPr/>
      </dsp:nvSpPr>
      <dsp:spPr>
        <a:xfrm>
          <a:off x="3946234" y="3947372"/>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4B4D97-332A-D64F-A0B5-F05AD5A9202A}">
      <dsp:nvSpPr>
        <dsp:cNvPr id="0" name=""/>
        <dsp:cNvSpPr/>
      </dsp:nvSpPr>
      <dsp:spPr>
        <a:xfrm>
          <a:off x="3908678" y="3271872"/>
          <a:ext cx="1730417" cy="1485865"/>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C68C5-1156-094C-8287-5D6E867FF6A3}">
      <dsp:nvSpPr>
        <dsp:cNvPr id="0" name=""/>
        <dsp:cNvSpPr/>
      </dsp:nvSpPr>
      <dsp:spPr>
        <a:xfrm>
          <a:off x="3585654" y="4135556"/>
          <a:ext cx="201851" cy="17418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65047-B86E-F04F-95ED-C4822D88FC6F}">
      <dsp:nvSpPr>
        <dsp:cNvPr id="0" name=""/>
        <dsp:cNvSpPr/>
      </dsp:nvSpPr>
      <dsp:spPr>
        <a:xfrm>
          <a:off x="3680293" y="1422166"/>
          <a:ext cx="3494967" cy="34955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Meeting Points in Arts Practice</a:t>
          </a:r>
        </a:p>
      </dsp:txBody>
      <dsp:txXfrm>
        <a:off x="4192119" y="1934080"/>
        <a:ext cx="2471315" cy="2471740"/>
      </dsp:txXfrm>
    </dsp:sp>
    <dsp:sp modelId="{EE6D596A-AEF5-8147-B1DD-47E2E1B4CF21}">
      <dsp:nvSpPr>
        <dsp:cNvPr id="0" name=""/>
        <dsp:cNvSpPr/>
      </dsp:nvSpPr>
      <dsp:spPr>
        <a:xfrm>
          <a:off x="3782728" y="4253007"/>
          <a:ext cx="1555446" cy="140826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36BBDA-C769-AA48-9A7E-9A85D4503C46}">
      <dsp:nvSpPr>
        <dsp:cNvPr id="0" name=""/>
        <dsp:cNvSpPr/>
      </dsp:nvSpPr>
      <dsp:spPr>
        <a:xfrm>
          <a:off x="7400372" y="2826531"/>
          <a:ext cx="281748" cy="281719"/>
        </a:xfrm>
        <a:prstGeom prst="ellipse">
          <a:avLst/>
        </a:prstGeom>
        <a:solidFill>
          <a:schemeClr val="accent2">
            <a:hueOff val="-80854"/>
            <a:satOff val="-4663"/>
            <a:lumOff val="4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FC960-4C93-4249-857E-CF00CBBD1383}">
      <dsp:nvSpPr>
        <dsp:cNvPr id="0" name=""/>
        <dsp:cNvSpPr/>
      </dsp:nvSpPr>
      <dsp:spPr>
        <a:xfrm>
          <a:off x="5516605" y="4177471"/>
          <a:ext cx="1747284" cy="1695492"/>
        </a:xfrm>
        <a:prstGeom prst="ellipse">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A372D-A7E0-A24D-99F0-40D26CCBD60E}">
      <dsp:nvSpPr>
        <dsp:cNvPr id="0" name=""/>
        <dsp:cNvSpPr/>
      </dsp:nvSpPr>
      <dsp:spPr>
        <a:xfrm>
          <a:off x="9598641" y="3447495"/>
          <a:ext cx="1595964" cy="1464413"/>
        </a:xfrm>
        <a:prstGeom prst="ellipse">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F87F6-1BC3-074E-AA2D-B12365BD0892}">
      <dsp:nvSpPr>
        <dsp:cNvPr id="0" name=""/>
        <dsp:cNvSpPr/>
      </dsp:nvSpPr>
      <dsp:spPr>
        <a:xfrm>
          <a:off x="110333" y="1866499"/>
          <a:ext cx="1641275" cy="1569982"/>
        </a:xfrm>
        <a:prstGeom prst="ellipse">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46BB2-51AF-0149-894B-49CA1626627C}">
      <dsp:nvSpPr>
        <dsp:cNvPr id="0" name=""/>
        <dsp:cNvSpPr/>
      </dsp:nvSpPr>
      <dsp:spPr>
        <a:xfrm>
          <a:off x="1452910" y="1356149"/>
          <a:ext cx="2269861" cy="2282895"/>
        </a:xfrm>
        <a:prstGeom prst="ellipse">
          <a:avLst/>
        </a:prstGeom>
        <a:solidFill>
          <a:schemeClr val="accent2">
            <a:hueOff val="-404268"/>
            <a:satOff val="-23313"/>
            <a:lumOff val="2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Photovoice</a:t>
          </a:r>
        </a:p>
      </dsp:txBody>
      <dsp:txXfrm>
        <a:off x="1785323" y="1690471"/>
        <a:ext cx="1605035" cy="1614251"/>
      </dsp:txXfrm>
    </dsp:sp>
    <dsp:sp modelId="{FFDD72BD-5E8B-6F4A-AAC9-620AD117FDE3}">
      <dsp:nvSpPr>
        <dsp:cNvPr id="0" name=""/>
        <dsp:cNvSpPr/>
      </dsp:nvSpPr>
      <dsp:spPr>
        <a:xfrm>
          <a:off x="2687825" y="0"/>
          <a:ext cx="1912569" cy="1816933"/>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83D8F-1012-2047-89C7-B8E1E6A3155B}">
      <dsp:nvSpPr>
        <dsp:cNvPr id="0" name=""/>
        <dsp:cNvSpPr/>
      </dsp:nvSpPr>
      <dsp:spPr>
        <a:xfrm>
          <a:off x="1452909" y="3812093"/>
          <a:ext cx="2506299" cy="2315657"/>
        </a:xfrm>
        <a:prstGeom prst="ellipse">
          <a:avLst/>
        </a:prstGeom>
        <a:solidFill>
          <a:schemeClr val="accent2">
            <a:hueOff val="-565975"/>
            <a:satOff val="-32639"/>
            <a:lumOff val="33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3F643-22B7-D64C-BD7B-88AC1AEC7DD0}">
      <dsp:nvSpPr>
        <dsp:cNvPr id="0" name=""/>
        <dsp:cNvSpPr/>
      </dsp:nvSpPr>
      <dsp:spPr>
        <a:xfrm>
          <a:off x="6984500" y="785341"/>
          <a:ext cx="2520797" cy="2591328"/>
        </a:xfrm>
        <a:prstGeom prst="ellipse">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Collaborative Drawing</a:t>
          </a:r>
        </a:p>
      </dsp:txBody>
      <dsp:txXfrm>
        <a:off x="7353662" y="1164832"/>
        <a:ext cx="1782473" cy="1832346"/>
      </dsp:txXfrm>
    </dsp:sp>
    <dsp:sp modelId="{B59314C3-278F-504A-AA0A-954883EFE9DD}">
      <dsp:nvSpPr>
        <dsp:cNvPr id="0" name=""/>
        <dsp:cNvSpPr/>
      </dsp:nvSpPr>
      <dsp:spPr>
        <a:xfrm>
          <a:off x="9561500" y="1629683"/>
          <a:ext cx="1821897" cy="1764392"/>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39844-4A8F-4F40-90DA-A62EF1DE7212}">
      <dsp:nvSpPr>
        <dsp:cNvPr id="0" name=""/>
        <dsp:cNvSpPr/>
      </dsp:nvSpPr>
      <dsp:spPr>
        <a:xfrm>
          <a:off x="8593518" y="4324801"/>
          <a:ext cx="1832120" cy="1802950"/>
        </a:xfrm>
        <a:prstGeom prst="ellipse">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81AD7-F7A5-9044-9CFD-BA408A4210FE}">
      <dsp:nvSpPr>
        <dsp:cNvPr id="0" name=""/>
        <dsp:cNvSpPr/>
      </dsp:nvSpPr>
      <dsp:spPr>
        <a:xfrm>
          <a:off x="5261810" y="4311335"/>
          <a:ext cx="281748" cy="281719"/>
        </a:xfrm>
        <a:prstGeom prst="ellipse">
          <a:avLst/>
        </a:prstGeom>
        <a:solidFill>
          <a:schemeClr val="accent2">
            <a:hueOff val="-889388"/>
            <a:satOff val="-51289"/>
            <a:lumOff val="52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77F369-CD98-BE4E-85DE-E6EBCA20FE44}">
      <dsp:nvSpPr>
        <dsp:cNvPr id="0" name=""/>
        <dsp:cNvSpPr/>
      </dsp:nvSpPr>
      <dsp:spPr>
        <a:xfrm>
          <a:off x="7111485" y="3090444"/>
          <a:ext cx="2285108" cy="2302747"/>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Filmmaking</a:t>
          </a:r>
        </a:p>
      </dsp:txBody>
      <dsp:txXfrm>
        <a:off x="7446131" y="3427673"/>
        <a:ext cx="1615816" cy="1628289"/>
      </dsp:txXfrm>
    </dsp:sp>
    <dsp:sp modelId="{EC178DF6-DD9F-C34C-BD54-5BBAAE6341FA}">
      <dsp:nvSpPr>
        <dsp:cNvPr id="0" name=""/>
        <dsp:cNvSpPr/>
      </dsp:nvSpPr>
      <dsp:spPr>
        <a:xfrm>
          <a:off x="7801845" y="3776630"/>
          <a:ext cx="281748" cy="281719"/>
        </a:xfrm>
        <a:prstGeom prst="ellipse">
          <a:avLst/>
        </a:prstGeom>
        <a:solidFill>
          <a:schemeClr val="accent2">
            <a:hueOff val="-1051095"/>
            <a:satOff val="-60615"/>
            <a:lumOff val="62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44E1F-4165-AA49-815F-C8CEAB0F53E4}">
      <dsp:nvSpPr>
        <dsp:cNvPr id="0" name=""/>
        <dsp:cNvSpPr/>
      </dsp:nvSpPr>
      <dsp:spPr>
        <a:xfrm>
          <a:off x="2531985" y="2851543"/>
          <a:ext cx="1420928" cy="1421089"/>
        </a:xfrm>
        <a:prstGeom prst="ellipse">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Collage</a:t>
          </a:r>
        </a:p>
      </dsp:txBody>
      <dsp:txXfrm>
        <a:off x="2740075" y="3059657"/>
        <a:ext cx="1004748" cy="1004861"/>
      </dsp:txXfrm>
    </dsp:sp>
    <dsp:sp modelId="{4683C5B7-7B88-414C-BC69-1DCCA76380D1}">
      <dsp:nvSpPr>
        <dsp:cNvPr id="0" name=""/>
        <dsp:cNvSpPr/>
      </dsp:nvSpPr>
      <dsp:spPr>
        <a:xfrm>
          <a:off x="5393006" y="4994083"/>
          <a:ext cx="281748" cy="281719"/>
        </a:xfrm>
        <a:prstGeom prst="ellipse">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BA388-DFEE-A749-B005-0F2189A6BDD2}">
      <dsp:nvSpPr>
        <dsp:cNvPr id="0" name=""/>
        <dsp:cNvSpPr/>
      </dsp:nvSpPr>
      <dsp:spPr>
        <a:xfrm>
          <a:off x="5039500" y="-216723"/>
          <a:ext cx="2299999" cy="2287982"/>
        </a:xfrm>
        <a:prstGeom prst="ellipse">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Temporary Installations</a:t>
          </a:r>
        </a:p>
      </dsp:txBody>
      <dsp:txXfrm>
        <a:off x="5376327" y="118344"/>
        <a:ext cx="1626345" cy="1617848"/>
      </dsp:txXfrm>
    </dsp:sp>
    <dsp:sp modelId="{8F81F78B-6B68-B548-9D03-A04EB152BAAD}">
      <dsp:nvSpPr>
        <dsp:cNvPr id="0" name=""/>
        <dsp:cNvSpPr/>
      </dsp:nvSpPr>
      <dsp:spPr>
        <a:xfrm>
          <a:off x="9493768" y="0"/>
          <a:ext cx="1797364" cy="1684991"/>
        </a:xfrm>
        <a:prstGeom prst="ellipse">
          <a:avLst/>
        </a:prstGeom>
        <a:solidFill>
          <a:schemeClr val="accent2">
            <a:hueOff val="-1374509"/>
            <a:satOff val="-79265"/>
            <a:lumOff val="81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5FC93A-A778-9245-A3B1-E04A972254AF}">
      <dsp:nvSpPr>
        <dsp:cNvPr id="0" name=""/>
        <dsp:cNvSpPr/>
      </dsp:nvSpPr>
      <dsp:spPr>
        <a:xfrm>
          <a:off x="111233" y="-150496"/>
          <a:ext cx="1796400" cy="1715772"/>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69F21-E898-AA4C-86D0-DFABA371DBEA}" type="datetimeFigureOut">
              <a:rPr lang="en-US" smtClean="0"/>
              <a:t>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2A799-C01F-8E4F-8BF2-F0DBE438864F}" type="slidenum">
              <a:rPr lang="en-US" smtClean="0"/>
              <a:t>‹#›</a:t>
            </a:fld>
            <a:endParaRPr lang="en-US"/>
          </a:p>
        </p:txBody>
      </p:sp>
    </p:spTree>
    <p:extLst>
      <p:ext uri="{BB962C8B-B14F-4D97-AF65-F5344CB8AC3E}">
        <p14:creationId xmlns:p14="http://schemas.microsoft.com/office/powerpoint/2010/main" val="234378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Class divisions have been deeply set among white people in the UK for many centuries, and there are additional geographic economic differences between the South and the North of England, and between communities in Scotland, Ireland and Wales. A report by the Sutton Trust has identified that, ‘Young people from the most advantaged areas of England are currently over six times as likely to attend one of the most selective universities – including Oxford, Cambridge and other members of the Russell Group’ (Atherton 2020, 7). Therefore in researching sensory transitions I have interviewed lecturers who could offer indicative observations relating to the North South divide, and to conditions in each of the ‘four nations’ of the UK – that is of England, Scotland, Wales and Northern Ireland. With this approach I am responding to the need for ‘institutional conversation’ (12) that enables the sharing of supportive practice.</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1DD30A-9DD2-944C-8A1F-A4F913FBB291}" type="slidenum">
              <a:rPr lang="en-US" smtClean="0"/>
              <a:t>4</a:t>
            </a:fld>
            <a:endParaRPr lang="en-US"/>
          </a:p>
        </p:txBody>
      </p:sp>
    </p:spTree>
    <p:extLst>
      <p:ext uri="{BB962C8B-B14F-4D97-AF65-F5344CB8AC3E}">
        <p14:creationId xmlns:p14="http://schemas.microsoft.com/office/powerpoint/2010/main" val="186006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DD30A-9DD2-944C-8A1F-A4F913FBB291}" type="slidenum">
              <a:rPr lang="en-US" smtClean="0"/>
              <a:t>6</a:t>
            </a:fld>
            <a:endParaRPr lang="en-US"/>
          </a:p>
        </p:txBody>
      </p:sp>
    </p:spTree>
    <p:extLst>
      <p:ext uri="{BB962C8B-B14F-4D97-AF65-F5344CB8AC3E}">
        <p14:creationId xmlns:p14="http://schemas.microsoft.com/office/powerpoint/2010/main" val="176833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Integrated: </a:t>
            </a:r>
            <a:r>
              <a:rPr lang="en-GB" sz="1800" dirty="0" err="1">
                <a:effectLst/>
                <a:latin typeface="Calibri" panose="020F0502020204030204" pitchFamily="34" charset="0"/>
                <a:ea typeface="Calibri" panose="020F0502020204030204" pitchFamily="34" charset="0"/>
                <a:cs typeface="Calibri" panose="020F0502020204030204" pitchFamily="34" charset="0"/>
              </a:rPr>
              <a:t>Dia</a:t>
            </a:r>
            <a:r>
              <a:rPr lang="en-GB" sz="1800" dirty="0">
                <a:effectLst/>
                <a:latin typeface="Calibri" panose="020F0502020204030204" pitchFamily="34" charset="0"/>
                <a:ea typeface="Calibri" panose="020F0502020204030204" pitchFamily="34" charset="0"/>
                <a:cs typeface="Calibri" panose="020F0502020204030204" pitchFamily="34" charset="0"/>
              </a:rPr>
              <a:t> at Loch university in Scotland notes that inequalities frequently emerge, in issues such as the achievement gap for black students. We therefore need to look for ways to address this inequality in positive action for ‘anti-discriminatory’ and ‘anti-oppressive’ practice that is self-affirming for students (Bunce et al 2021, Hadden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Extracurricular: Dan invests time in celebrating the students’ existing ‘talents, confidence and abilities that have been put on the back burner, whilst they do an academic degree.’ He develops arts practice for students as an accompanying extracurricular presence in the university. Dan’s view of his role is that he is a coordinator of students’ self-coordination. This approach acknowledges the significance of self-representation and the substantiating factors of ‘self-affirmation’ (Hadden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Value for the arts does not yet equate with economic support of the arts. Jack says financial collaboration is ‘hard to get’ and that ‘People are offering arts pedagogies on a reduced or non-existent salary.’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These </a:t>
            </a:r>
            <a:r>
              <a:rPr lang="en-GB" sz="1800" dirty="0" err="1">
                <a:effectLst/>
                <a:latin typeface="Calibri" panose="020F0502020204030204" pitchFamily="34" charset="0"/>
                <a:ea typeface="Times New Roman" panose="02020603050405020304" pitchFamily="18" charset="0"/>
              </a:rPr>
              <a:t>intersticial</a:t>
            </a:r>
            <a:r>
              <a:rPr lang="en-GB" sz="1800" dirty="0">
                <a:effectLst/>
                <a:latin typeface="Calibri" panose="020F0502020204030204" pitchFamily="34" charset="0"/>
                <a:ea typeface="Times New Roman" panose="02020603050405020304" pitchFamily="18" charset="0"/>
              </a:rPr>
              <a:t> moments are conjunctions and alignments of self-representation, that can occur ‘in transactions and transitions’ of in-person and virtual learning  (</a:t>
            </a:r>
            <a:r>
              <a:rPr lang="en-GB" sz="1800" dirty="0" err="1">
                <a:solidFill>
                  <a:srgbClr val="000000"/>
                </a:solidFill>
                <a:effectLst/>
                <a:latin typeface="Calibri" panose="020F0502020204030204" pitchFamily="34" charset="0"/>
                <a:ea typeface="Times New Roman" panose="02020603050405020304" pitchFamily="18" charset="0"/>
              </a:rPr>
              <a:t>Savin</a:t>
            </a:r>
            <a:r>
              <a:rPr lang="en-GB" sz="1800" dirty="0">
                <a:solidFill>
                  <a:srgbClr val="000000"/>
                </a:solidFill>
                <a:effectLst/>
                <a:latin typeface="Calibri" panose="020F0502020204030204" pitchFamily="34" charset="0"/>
                <a:ea typeface="Times New Roman" panose="02020603050405020304" pitchFamily="18" charset="0"/>
              </a:rPr>
              <a:t>-Baden and Falconer 2016, 992)</a:t>
            </a:r>
            <a:r>
              <a:rPr lang="en-GB" sz="1800" dirty="0">
                <a:effectLst/>
                <a:latin typeface="Calibri" panose="020F0502020204030204" pitchFamily="34" charset="0"/>
                <a:ea typeface="Times New Roman" panose="02020603050405020304" pitchFamily="18" charset="0"/>
              </a:rPr>
              <a:t>. Peter talked of the ‘moments and those points where students are able to represent themselves’</a:t>
            </a:r>
            <a:r>
              <a:rPr lang="en-GB" sz="2800" dirty="0">
                <a:effectLst/>
              </a:rPr>
              <a:t> </a:t>
            </a:r>
            <a:r>
              <a:rPr lang="en-GB" sz="1800" dirty="0">
                <a:effectLst/>
                <a:latin typeface="Times New Roman" panose="02020603050405020304" pitchFamily="18" charset="0"/>
                <a:cs typeface="Calibri" panose="020F0502020204030204" pitchFamily="34" charset="0"/>
              </a:rPr>
              <a:t>.</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1DD30A-9DD2-944C-8A1F-A4F913FBB291}" type="slidenum">
              <a:rPr lang="en-US" smtClean="0"/>
              <a:t>8</a:t>
            </a:fld>
            <a:endParaRPr lang="en-US"/>
          </a:p>
        </p:txBody>
      </p:sp>
    </p:spTree>
    <p:extLst>
      <p:ext uri="{BB962C8B-B14F-4D97-AF65-F5344CB8AC3E}">
        <p14:creationId xmlns:p14="http://schemas.microsoft.com/office/powerpoint/2010/main" val="19585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Creative learning processes that raise self-expectations, and activate technologies of the self in the new discomfort zones of university environments can support students to activate their energies and contend with the forces of first-hand experience. </a:t>
            </a:r>
          </a:p>
          <a:p>
            <a:endParaRPr lang="en-GB" sz="1800" dirty="0">
              <a:effectLst/>
              <a:latin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The raising of self-expectations was seen to create what </a:t>
            </a:r>
            <a:r>
              <a:rPr lang="en-GB" sz="1800" dirty="0" err="1">
                <a:effectLst/>
                <a:latin typeface="Calibri" panose="020F0502020204030204" pitchFamily="34" charset="0"/>
                <a:ea typeface="Times New Roman" panose="02020603050405020304" pitchFamily="18" charset="0"/>
              </a:rPr>
              <a:t>Dia</a:t>
            </a:r>
            <a:r>
              <a:rPr lang="en-GB" sz="1800" dirty="0">
                <a:effectLst/>
                <a:latin typeface="Calibri" panose="020F0502020204030204" pitchFamily="34" charset="0"/>
                <a:ea typeface="Times New Roman" panose="02020603050405020304" pitchFamily="18" charset="0"/>
              </a:rPr>
              <a:t> called ‘paradoxical’ action, to comfort those who need to be comforted and to make more privileged students feel ‘uncomfortable – the ones who are very comfortable’. </a:t>
            </a:r>
          </a:p>
          <a:p>
            <a:endParaRPr lang="en-GB" sz="1800" dirty="0">
              <a:effectLst/>
              <a:latin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Staying with the trouble of state of mind within universities as institutions, necessitates making responsive strategies, instead of making light of students in difficulty (Philo and Parr 2019). </a:t>
            </a:r>
          </a:p>
          <a:p>
            <a:endParaRPr lang="en-GB" sz="1800" dirty="0">
              <a:effectLst/>
              <a:latin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Research has found that students are also using arts methods to prioritise ‘daily practices of self-affirmation, self-care and assertion of marginalised identities’ (Hall 2019, 1546).</a:t>
            </a:r>
            <a:r>
              <a:rPr lang="en-GB" dirty="0">
                <a:effectLst/>
              </a:rPr>
              <a:t> </a:t>
            </a:r>
          </a:p>
          <a:p>
            <a:endParaRPr lang="en-GB" dirty="0">
              <a:effectLst/>
            </a:endParaRPr>
          </a:p>
          <a:p>
            <a:r>
              <a:rPr lang="en-GB" sz="1800" dirty="0">
                <a:effectLst/>
                <a:latin typeface="Calibri" panose="020F0502020204030204" pitchFamily="34" charset="0"/>
                <a:ea typeface="Times New Roman" panose="02020603050405020304" pitchFamily="18" charset="0"/>
              </a:rPr>
              <a:t>’  In curated exhibitions of well considered, artworks, the histories of women - including women of colour, the working-classes, sexuality, physical disability and neurodiversity, can be made visible around the university. Artworks arguably enhance the students’ sense of being able to substantiate, and make real, their presence at university</a:t>
            </a:r>
            <a:r>
              <a:rPr lang="en-GB" dirty="0">
                <a:effectLst/>
              </a:rPr>
              <a:t> </a:t>
            </a:r>
            <a:endParaRPr lang="en-US" dirty="0"/>
          </a:p>
        </p:txBody>
      </p:sp>
      <p:sp>
        <p:nvSpPr>
          <p:cNvPr id="4" name="Slide Number Placeholder 3"/>
          <p:cNvSpPr>
            <a:spLocks noGrp="1"/>
          </p:cNvSpPr>
          <p:nvPr>
            <p:ph type="sldNum" sz="quarter" idx="5"/>
          </p:nvPr>
        </p:nvSpPr>
        <p:spPr/>
        <p:txBody>
          <a:bodyPr/>
          <a:lstStyle/>
          <a:p>
            <a:fld id="{4C1DD30A-9DD2-944C-8A1F-A4F913FBB291}" type="slidenum">
              <a:rPr lang="en-US" smtClean="0"/>
              <a:t>9</a:t>
            </a:fld>
            <a:endParaRPr lang="en-US"/>
          </a:p>
        </p:txBody>
      </p:sp>
    </p:spTree>
    <p:extLst>
      <p:ext uri="{BB962C8B-B14F-4D97-AF65-F5344CB8AC3E}">
        <p14:creationId xmlns:p14="http://schemas.microsoft.com/office/powerpoint/2010/main" val="271232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D906-F772-CEA7-DFFF-BC5B4D2289A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7E98667-6CAA-5F5F-5DCC-35BF528B2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9FF9F59-C82E-B9EC-4E92-ECF663447472}"/>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5" name="Footer Placeholder 4">
            <a:extLst>
              <a:ext uri="{FF2B5EF4-FFF2-40B4-BE49-F238E27FC236}">
                <a16:creationId xmlns:a16="http://schemas.microsoft.com/office/drawing/2014/main" id="{B7F4B95C-BCB9-7044-8CA5-C125F9B7D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84C63-1E9E-EB18-E4DE-671E7582FD1E}"/>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231885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B3C99-B887-0F08-06B8-E016628529E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0C8BCE8-03AB-1AD4-FC5C-63AAE93C2A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313D8B-67DD-4FE9-F01D-ACE6724C89CE}"/>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5" name="Footer Placeholder 4">
            <a:extLst>
              <a:ext uri="{FF2B5EF4-FFF2-40B4-BE49-F238E27FC236}">
                <a16:creationId xmlns:a16="http://schemas.microsoft.com/office/drawing/2014/main" id="{7BC43BE0-2363-D4A1-6E75-2FB70FE26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286D4-673B-D607-A399-BDD6F9B2F151}"/>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174100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7A77B5-8D44-BED8-7344-266805AEF20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8AEC7C-1DFC-4BFD-09B1-E7BA5206CD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62D575-B98F-437D-6EEC-850B19DF1E5C}"/>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5" name="Footer Placeholder 4">
            <a:extLst>
              <a:ext uri="{FF2B5EF4-FFF2-40B4-BE49-F238E27FC236}">
                <a16:creationId xmlns:a16="http://schemas.microsoft.com/office/drawing/2014/main" id="{C8C7E8DB-E6BB-7574-CC8B-2B8275411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7FEDB-62BA-A6A4-F6DF-F323CAC64FF2}"/>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304978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E12A6-11FD-3436-C2CF-DE02B353B1E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E8C37E-DDE6-B885-B5DB-493A9DF240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D66248-78E8-1857-8992-8089D9F367FF}"/>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5" name="Footer Placeholder 4">
            <a:extLst>
              <a:ext uri="{FF2B5EF4-FFF2-40B4-BE49-F238E27FC236}">
                <a16:creationId xmlns:a16="http://schemas.microsoft.com/office/drawing/2014/main" id="{4CD8B88E-66B4-63F3-713E-216174DBD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AC9BF-F354-BD87-D057-68BF5DB68934}"/>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199969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E1F7-65E0-2C3B-FBE7-76391A10AF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60B59FE-F919-4BD6-5474-54091D3EB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00CC9F-7174-9DA7-8EF5-3C45D6C20895}"/>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5" name="Footer Placeholder 4">
            <a:extLst>
              <a:ext uri="{FF2B5EF4-FFF2-40B4-BE49-F238E27FC236}">
                <a16:creationId xmlns:a16="http://schemas.microsoft.com/office/drawing/2014/main" id="{D8724738-A0BA-FEAC-9A23-B83A1194D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A2132-5F84-E1B3-7170-09841A7A7454}"/>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1653307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BEDD-DE00-248C-7363-E8ADA36782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474745-BF9C-980F-C82E-174110E79C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3B4CE6-83FB-4BF0-F136-CF1A55D6E6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9546506-3758-ACBB-392E-79EB92A0F97F}"/>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6" name="Footer Placeholder 5">
            <a:extLst>
              <a:ext uri="{FF2B5EF4-FFF2-40B4-BE49-F238E27FC236}">
                <a16:creationId xmlns:a16="http://schemas.microsoft.com/office/drawing/2014/main" id="{C5F16817-25A0-9C9C-C2A2-1C485868A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91D29-8FBF-CF0E-96F1-E2AC2B98587D}"/>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77444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099B-A884-3B0E-AD92-695730096A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3E3B39-DED7-3411-325A-42286623C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A7CEC97-F0C4-9B07-6E56-4A7407769FF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0AEAFFB-DADB-864B-7D3D-56F4A6C023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D291F7-6A34-4D09-90EB-BA524456BF1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477A20-1D5B-962A-6B38-89D6002417FE}"/>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8" name="Footer Placeholder 7">
            <a:extLst>
              <a:ext uri="{FF2B5EF4-FFF2-40B4-BE49-F238E27FC236}">
                <a16:creationId xmlns:a16="http://schemas.microsoft.com/office/drawing/2014/main" id="{E22A671E-2B2D-FE89-4DC1-6D56470DF8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EB4C7-8EE3-0054-764E-A16B6E1425C7}"/>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421333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7A79-474F-83B4-111C-1B331EEFE72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D903E6B-1236-5954-334B-F5AB0B89E3CA}"/>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4" name="Footer Placeholder 3">
            <a:extLst>
              <a:ext uri="{FF2B5EF4-FFF2-40B4-BE49-F238E27FC236}">
                <a16:creationId xmlns:a16="http://schemas.microsoft.com/office/drawing/2014/main" id="{FCAE1FEE-4220-5002-DE9E-215BF9CB32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0FDBF-D8D1-9329-3721-613DA86FD9D6}"/>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189122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8F2B0-A351-8A65-7692-34E419EB210A}"/>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3" name="Footer Placeholder 2">
            <a:extLst>
              <a:ext uri="{FF2B5EF4-FFF2-40B4-BE49-F238E27FC236}">
                <a16:creationId xmlns:a16="http://schemas.microsoft.com/office/drawing/2014/main" id="{415029EE-F7E7-640D-EF08-48DEEC780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3D14AD-2E3C-F1DF-C19A-4275BBB84370}"/>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868807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9B23-A480-DFE9-5689-8CA5D79BC8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80E54E4-7C2D-34B4-182C-26CEB67641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B125E41-0DD9-D066-F59A-15E9E34A9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B95586-9985-306D-1114-CB5DFB5026B8}"/>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6" name="Footer Placeholder 5">
            <a:extLst>
              <a:ext uri="{FF2B5EF4-FFF2-40B4-BE49-F238E27FC236}">
                <a16:creationId xmlns:a16="http://schemas.microsoft.com/office/drawing/2014/main" id="{0A7B030C-FAF4-62A0-B389-267D6BCA54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8B06B-4BAC-039C-6EC0-815786E9C8F4}"/>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422789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68BD-6182-0BEC-1EC7-F276591AE9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C8B6FA3-F265-9C24-0628-12E50F1B90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15F524-DF48-0B44-73E1-2140805D8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131A81-3480-1EDD-A273-E7945764938F}"/>
              </a:ext>
            </a:extLst>
          </p:cNvPr>
          <p:cNvSpPr>
            <a:spLocks noGrp="1"/>
          </p:cNvSpPr>
          <p:nvPr>
            <p:ph type="dt" sz="half" idx="10"/>
          </p:nvPr>
        </p:nvSpPr>
        <p:spPr/>
        <p:txBody>
          <a:bodyPr/>
          <a:lstStyle/>
          <a:p>
            <a:fld id="{0075F980-BD3F-3C48-B1B0-8CAE96DDB730}" type="datetimeFigureOut">
              <a:rPr lang="en-US" smtClean="0"/>
              <a:t>12/6/23</a:t>
            </a:fld>
            <a:endParaRPr lang="en-US"/>
          </a:p>
        </p:txBody>
      </p:sp>
      <p:sp>
        <p:nvSpPr>
          <p:cNvPr id="6" name="Footer Placeholder 5">
            <a:extLst>
              <a:ext uri="{FF2B5EF4-FFF2-40B4-BE49-F238E27FC236}">
                <a16:creationId xmlns:a16="http://schemas.microsoft.com/office/drawing/2014/main" id="{6701950C-95F2-8EC7-124C-16CF52D1D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DDA00-2801-58EA-6540-35EA948535F9}"/>
              </a:ext>
            </a:extLst>
          </p:cNvPr>
          <p:cNvSpPr>
            <a:spLocks noGrp="1"/>
          </p:cNvSpPr>
          <p:nvPr>
            <p:ph type="sldNum" sz="quarter" idx="12"/>
          </p:nvPr>
        </p:nvSpPr>
        <p:spPr/>
        <p:txBody>
          <a:bodyPr/>
          <a:lstStyle/>
          <a:p>
            <a:fld id="{DA4FA817-2AB0-5546-A6F3-E9BC7DAD1F5F}" type="slidenum">
              <a:rPr lang="en-US" smtClean="0"/>
              <a:t>‹#›</a:t>
            </a:fld>
            <a:endParaRPr lang="en-US"/>
          </a:p>
        </p:txBody>
      </p:sp>
    </p:spTree>
    <p:extLst>
      <p:ext uri="{BB962C8B-B14F-4D97-AF65-F5344CB8AC3E}">
        <p14:creationId xmlns:p14="http://schemas.microsoft.com/office/powerpoint/2010/main" val="981242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D48F3-3206-CB1C-21C9-E32766068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2AEB75-D0C6-F952-2AA0-EAECF749D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F8BCFE-8314-5354-36F6-C11F40B04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5F980-BD3F-3C48-B1B0-8CAE96DDB730}" type="datetimeFigureOut">
              <a:rPr lang="en-US" smtClean="0"/>
              <a:t>12/6/23</a:t>
            </a:fld>
            <a:endParaRPr lang="en-US"/>
          </a:p>
        </p:txBody>
      </p:sp>
      <p:sp>
        <p:nvSpPr>
          <p:cNvPr id="5" name="Footer Placeholder 4">
            <a:extLst>
              <a:ext uri="{FF2B5EF4-FFF2-40B4-BE49-F238E27FC236}">
                <a16:creationId xmlns:a16="http://schemas.microsoft.com/office/drawing/2014/main" id="{62789874-539B-B6D6-B1AD-DA1905799C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DC5F6C-00DA-D7B5-4CD0-0CD8B4E17D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FA817-2AB0-5546-A6F3-E9BC7DAD1F5F}" type="slidenum">
              <a:rPr lang="en-US" smtClean="0"/>
              <a:t>‹#›</a:t>
            </a:fld>
            <a:endParaRPr lang="en-US"/>
          </a:p>
        </p:txBody>
      </p:sp>
    </p:spTree>
    <p:extLst>
      <p:ext uri="{BB962C8B-B14F-4D97-AF65-F5344CB8AC3E}">
        <p14:creationId xmlns:p14="http://schemas.microsoft.com/office/powerpoint/2010/main" val="3855344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ate.org.uk/tate-etc/issue-54-spring-2022/a-sense-of-belonging-through-style" TargetMode="External"/><Relationship Id="rId2" Type="http://schemas.openxmlformats.org/officeDocument/2006/relationships/hyperlink" Target="https://turnercontemporary.org/whats-on/sonia-boyce-feeling-her-way/" TargetMode="External"/><Relationship Id="rId1" Type="http://schemas.openxmlformats.org/officeDocument/2006/relationships/slideLayout" Target="../slideLayouts/slideLayout2.xml"/><Relationship Id="rId4" Type="http://schemas.openxmlformats.org/officeDocument/2006/relationships/hyperlink" Target="https://elephant.art/the-great-british-seasid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86230F49-7FFF-4471-8A64-33B1F4CF1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nt">
            <a:extLst>
              <a:ext uri="{FF2B5EF4-FFF2-40B4-BE49-F238E27FC236}">
                <a16:creationId xmlns:a16="http://schemas.microsoft.com/office/drawing/2014/main" id="{ABCED6B1-E99D-4963-BCB1-2C5FC2B7E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5161588"/>
          </a:xfrm>
          <a:prstGeom prst="rect">
            <a:avLst/>
          </a:prstGeom>
          <a:ln>
            <a:noFill/>
          </a:ln>
          <a:effectLst>
            <a:outerShdw blurRad="596900" dist="381000" dir="8820000" sx="90000" sy="90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7568A4-0213-9F47-C311-2FF18C7BEDC9}"/>
              </a:ext>
            </a:extLst>
          </p:cNvPr>
          <p:cNvSpPr>
            <a:spLocks noGrp="1"/>
          </p:cNvSpPr>
          <p:nvPr>
            <p:ph type="ctrTitle"/>
          </p:nvPr>
        </p:nvSpPr>
        <p:spPr>
          <a:xfrm>
            <a:off x="768096" y="777240"/>
            <a:ext cx="4743666" cy="3784190"/>
          </a:xfrm>
        </p:spPr>
        <p:txBody>
          <a:bodyPr anchor="t">
            <a:normAutofit/>
          </a:bodyPr>
          <a:lstStyle/>
          <a:p>
            <a:pPr algn="l"/>
            <a:r>
              <a:rPr lang="en-GB" sz="4400" dirty="0">
                <a:effectLst/>
                <a:latin typeface="ƒ”4Õ˛"/>
                <a:ea typeface="Calibri" panose="020F0502020204030204" pitchFamily="34" charset="0"/>
                <a:cs typeface="ƒ”4Õ˛"/>
              </a:rPr>
              <a:t>Integrating Arts Methods for Dimensionality and Vocal Presence in University Cultures </a:t>
            </a:r>
            <a:br>
              <a:rPr lang="en-GB" sz="4400" dirty="0">
                <a:effectLst/>
                <a:latin typeface="Calibri" panose="020F0502020204030204" pitchFamily="34" charset="0"/>
                <a:ea typeface="Calibri" panose="020F0502020204030204" pitchFamily="34" charset="0"/>
                <a:cs typeface="Times New Roman" panose="02020603050405020304" pitchFamily="18" charset="0"/>
              </a:rPr>
            </a:br>
            <a:endParaRPr lang="en-US" sz="4400" dirty="0"/>
          </a:p>
        </p:txBody>
      </p:sp>
      <p:sp>
        <p:nvSpPr>
          <p:cNvPr id="3" name="Subtitle 2">
            <a:extLst>
              <a:ext uri="{FF2B5EF4-FFF2-40B4-BE49-F238E27FC236}">
                <a16:creationId xmlns:a16="http://schemas.microsoft.com/office/drawing/2014/main" id="{85618348-5859-4A6A-8623-C8DBC553997F}"/>
              </a:ext>
            </a:extLst>
          </p:cNvPr>
          <p:cNvSpPr>
            <a:spLocks noGrp="1"/>
          </p:cNvSpPr>
          <p:nvPr>
            <p:ph type="subTitle" idx="1"/>
          </p:nvPr>
        </p:nvSpPr>
        <p:spPr>
          <a:xfrm>
            <a:off x="774192" y="5476042"/>
            <a:ext cx="10541508" cy="992997"/>
          </a:xfrm>
        </p:spPr>
        <p:txBody>
          <a:bodyPr anchor="ctr">
            <a:normAutofit/>
          </a:bodyPr>
          <a:lstStyle/>
          <a:p>
            <a:pPr algn="l"/>
            <a:r>
              <a:rPr lang="en-US" sz="3200" dirty="0"/>
              <a:t>Dr Miranda Matthews</a:t>
            </a:r>
          </a:p>
          <a:p>
            <a:pPr algn="l"/>
            <a:endParaRPr lang="en-US" sz="3200" dirty="0"/>
          </a:p>
        </p:txBody>
      </p:sp>
      <p:pic>
        <p:nvPicPr>
          <p:cNvPr id="5" name="Picture 4" descr="A group of people painting on a wall&#10;&#10;Description automatically generated">
            <a:extLst>
              <a:ext uri="{FF2B5EF4-FFF2-40B4-BE49-F238E27FC236}">
                <a16:creationId xmlns:a16="http://schemas.microsoft.com/office/drawing/2014/main" id="{9132202D-5D28-930F-2629-0D4DADC09A9C}"/>
              </a:ext>
            </a:extLst>
          </p:cNvPr>
          <p:cNvPicPr>
            <a:picLocks noChangeAspect="1"/>
          </p:cNvPicPr>
          <p:nvPr/>
        </p:nvPicPr>
        <p:blipFill rotWithShape="1">
          <a:blip r:embed="rId2"/>
          <a:srcRect t="35624"/>
          <a:stretch/>
        </p:blipFill>
        <p:spPr>
          <a:xfrm>
            <a:off x="5698856" y="951470"/>
            <a:ext cx="6244657" cy="3015049"/>
          </a:xfrm>
          <a:prstGeom prst="rect">
            <a:avLst/>
          </a:prstGeom>
        </p:spPr>
      </p:pic>
      <p:pic>
        <p:nvPicPr>
          <p:cNvPr id="7" name="Picture 6">
            <a:extLst>
              <a:ext uri="{FF2B5EF4-FFF2-40B4-BE49-F238E27FC236}">
                <a16:creationId xmlns:a16="http://schemas.microsoft.com/office/drawing/2014/main" id="{8033A708-C4A1-A770-A202-3842F51B5B3C}"/>
              </a:ext>
            </a:extLst>
          </p:cNvPr>
          <p:cNvPicPr>
            <a:picLocks noChangeAspect="1"/>
          </p:cNvPicPr>
          <p:nvPr/>
        </p:nvPicPr>
        <p:blipFill>
          <a:blip r:embed="rId3"/>
          <a:stretch>
            <a:fillRect/>
          </a:stretch>
        </p:blipFill>
        <p:spPr>
          <a:xfrm>
            <a:off x="8533466" y="5560192"/>
            <a:ext cx="2728075" cy="692675"/>
          </a:xfrm>
          <a:prstGeom prst="rect">
            <a:avLst/>
          </a:prstGeom>
        </p:spPr>
      </p:pic>
    </p:spTree>
    <p:extLst>
      <p:ext uri="{BB962C8B-B14F-4D97-AF65-F5344CB8AC3E}">
        <p14:creationId xmlns:p14="http://schemas.microsoft.com/office/powerpoint/2010/main" val="15079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A008-6189-F980-BFA7-B3170E2AEB99}"/>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0DFB4323-0DE6-C3DF-933A-9659B85F9494}"/>
              </a:ext>
            </a:extLst>
          </p:cNvPr>
          <p:cNvGraphicFramePr>
            <a:graphicFrameLocks noGrp="1"/>
          </p:cNvGraphicFramePr>
          <p:nvPr>
            <p:ph idx="1"/>
          </p:nvPr>
        </p:nvGraphicFramePr>
        <p:xfrm>
          <a:off x="228600" y="365125"/>
          <a:ext cx="11734800" cy="6246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35F0595-A18C-F3F6-4242-E5270E3C35DC}"/>
              </a:ext>
            </a:extLst>
          </p:cNvPr>
          <p:cNvSpPr txBox="1"/>
          <p:nvPr/>
        </p:nvSpPr>
        <p:spPr>
          <a:xfrm>
            <a:off x="2243505" y="4814431"/>
            <a:ext cx="1346845" cy="1015663"/>
          </a:xfrm>
          <a:prstGeom prst="rect">
            <a:avLst/>
          </a:prstGeom>
          <a:noFill/>
        </p:spPr>
        <p:txBody>
          <a:bodyPr wrap="square" rtlCol="0">
            <a:spAutoFit/>
          </a:bodyPr>
          <a:lstStyle/>
          <a:p>
            <a:r>
              <a:rPr lang="en-US" sz="2000" dirty="0">
                <a:solidFill>
                  <a:schemeClr val="bg1"/>
                </a:solidFill>
              </a:rPr>
              <a:t>Showing Students’ Artwork</a:t>
            </a:r>
          </a:p>
        </p:txBody>
      </p:sp>
      <p:sp>
        <p:nvSpPr>
          <p:cNvPr id="6" name="TextBox 5">
            <a:extLst>
              <a:ext uri="{FF2B5EF4-FFF2-40B4-BE49-F238E27FC236}">
                <a16:creationId xmlns:a16="http://schemas.microsoft.com/office/drawing/2014/main" id="{39920BB6-4D9F-03EB-5843-C011BE3D724A}"/>
              </a:ext>
            </a:extLst>
          </p:cNvPr>
          <p:cNvSpPr txBox="1"/>
          <p:nvPr/>
        </p:nvSpPr>
        <p:spPr>
          <a:xfrm>
            <a:off x="6096000" y="4896541"/>
            <a:ext cx="1173719" cy="707886"/>
          </a:xfrm>
          <a:prstGeom prst="rect">
            <a:avLst/>
          </a:prstGeom>
          <a:noFill/>
        </p:spPr>
        <p:txBody>
          <a:bodyPr wrap="none" rtlCol="0">
            <a:spAutoFit/>
          </a:bodyPr>
          <a:lstStyle/>
          <a:p>
            <a:r>
              <a:rPr lang="en-US" sz="2000" dirty="0">
                <a:solidFill>
                  <a:schemeClr val="bg1"/>
                </a:solidFill>
              </a:rPr>
              <a:t>Inclusion </a:t>
            </a:r>
          </a:p>
          <a:p>
            <a:r>
              <a:rPr lang="en-US" sz="2000" dirty="0">
                <a:solidFill>
                  <a:schemeClr val="bg1"/>
                </a:solidFill>
              </a:rPr>
              <a:t>play</a:t>
            </a:r>
          </a:p>
        </p:txBody>
      </p:sp>
      <p:sp>
        <p:nvSpPr>
          <p:cNvPr id="7" name="TextBox 6">
            <a:extLst>
              <a:ext uri="{FF2B5EF4-FFF2-40B4-BE49-F238E27FC236}">
                <a16:creationId xmlns:a16="http://schemas.microsoft.com/office/drawing/2014/main" id="{81B6F59D-5856-2D27-C359-98B61E4B2344}"/>
              </a:ext>
            </a:extLst>
          </p:cNvPr>
          <p:cNvSpPr txBox="1"/>
          <p:nvPr/>
        </p:nvSpPr>
        <p:spPr>
          <a:xfrm>
            <a:off x="3141134" y="1027906"/>
            <a:ext cx="1322413" cy="400110"/>
          </a:xfrm>
          <a:prstGeom prst="rect">
            <a:avLst/>
          </a:prstGeom>
          <a:noFill/>
        </p:spPr>
        <p:txBody>
          <a:bodyPr wrap="none" rtlCol="0">
            <a:spAutoFit/>
          </a:bodyPr>
          <a:lstStyle/>
          <a:p>
            <a:r>
              <a:rPr lang="en-US" sz="2000" dirty="0">
                <a:solidFill>
                  <a:schemeClr val="bg1"/>
                </a:solidFill>
              </a:rPr>
              <a:t>Rap Poetry</a:t>
            </a:r>
          </a:p>
        </p:txBody>
      </p:sp>
      <p:sp>
        <p:nvSpPr>
          <p:cNvPr id="8" name="TextBox 7">
            <a:extLst>
              <a:ext uri="{FF2B5EF4-FFF2-40B4-BE49-F238E27FC236}">
                <a16:creationId xmlns:a16="http://schemas.microsoft.com/office/drawing/2014/main" id="{D0562A4C-0B7E-1EE7-4610-4B9ACA2F88CB}"/>
              </a:ext>
            </a:extLst>
          </p:cNvPr>
          <p:cNvSpPr txBox="1"/>
          <p:nvPr/>
        </p:nvSpPr>
        <p:spPr>
          <a:xfrm>
            <a:off x="10160000" y="2508784"/>
            <a:ext cx="1063112" cy="707886"/>
          </a:xfrm>
          <a:prstGeom prst="rect">
            <a:avLst/>
          </a:prstGeom>
          <a:noFill/>
        </p:spPr>
        <p:txBody>
          <a:bodyPr wrap="none" rtlCol="0">
            <a:spAutoFit/>
          </a:bodyPr>
          <a:lstStyle/>
          <a:p>
            <a:r>
              <a:rPr lang="en-US" sz="2000" dirty="0">
                <a:solidFill>
                  <a:schemeClr val="bg1"/>
                </a:solidFill>
              </a:rPr>
              <a:t>Taster </a:t>
            </a:r>
          </a:p>
          <a:p>
            <a:r>
              <a:rPr lang="en-US" sz="2000" dirty="0">
                <a:solidFill>
                  <a:schemeClr val="bg1"/>
                </a:solidFill>
              </a:rPr>
              <a:t>Sessions</a:t>
            </a:r>
          </a:p>
        </p:txBody>
      </p:sp>
      <p:sp>
        <p:nvSpPr>
          <p:cNvPr id="9" name="TextBox 8">
            <a:extLst>
              <a:ext uri="{FF2B5EF4-FFF2-40B4-BE49-F238E27FC236}">
                <a16:creationId xmlns:a16="http://schemas.microsoft.com/office/drawing/2014/main" id="{6A8B237D-5C10-7A61-F3D2-6F32B9126C32}"/>
              </a:ext>
            </a:extLst>
          </p:cNvPr>
          <p:cNvSpPr txBox="1"/>
          <p:nvPr/>
        </p:nvSpPr>
        <p:spPr>
          <a:xfrm>
            <a:off x="567267" y="2862727"/>
            <a:ext cx="1043876" cy="400110"/>
          </a:xfrm>
          <a:prstGeom prst="rect">
            <a:avLst/>
          </a:prstGeom>
          <a:noFill/>
        </p:spPr>
        <p:txBody>
          <a:bodyPr wrap="none" rtlCol="0">
            <a:spAutoFit/>
          </a:bodyPr>
          <a:lstStyle/>
          <a:p>
            <a:r>
              <a:rPr lang="en-US" sz="2000" dirty="0">
                <a:solidFill>
                  <a:schemeClr val="bg1"/>
                </a:solidFill>
              </a:rPr>
              <a:t>Journals</a:t>
            </a:r>
          </a:p>
        </p:txBody>
      </p:sp>
      <p:sp>
        <p:nvSpPr>
          <p:cNvPr id="10" name="TextBox 9">
            <a:extLst>
              <a:ext uri="{FF2B5EF4-FFF2-40B4-BE49-F238E27FC236}">
                <a16:creationId xmlns:a16="http://schemas.microsoft.com/office/drawing/2014/main" id="{8DF8C99C-B9FF-08FF-A4D7-14ED2CACEFA8}"/>
              </a:ext>
            </a:extLst>
          </p:cNvPr>
          <p:cNvSpPr txBox="1"/>
          <p:nvPr/>
        </p:nvSpPr>
        <p:spPr>
          <a:xfrm>
            <a:off x="10160000" y="4314006"/>
            <a:ext cx="728084" cy="400110"/>
          </a:xfrm>
          <a:prstGeom prst="rect">
            <a:avLst/>
          </a:prstGeom>
          <a:noFill/>
        </p:spPr>
        <p:txBody>
          <a:bodyPr wrap="none" rtlCol="0">
            <a:spAutoFit/>
          </a:bodyPr>
          <a:lstStyle/>
          <a:p>
            <a:r>
              <a:rPr lang="en-US" sz="2000" dirty="0">
                <a:solidFill>
                  <a:schemeClr val="bg1"/>
                </a:solidFill>
              </a:rPr>
              <a:t>Zines</a:t>
            </a:r>
          </a:p>
        </p:txBody>
      </p:sp>
      <p:sp>
        <p:nvSpPr>
          <p:cNvPr id="11" name="TextBox 10">
            <a:extLst>
              <a:ext uri="{FF2B5EF4-FFF2-40B4-BE49-F238E27FC236}">
                <a16:creationId xmlns:a16="http://schemas.microsoft.com/office/drawing/2014/main" id="{8ABA67A3-8493-C4AB-CB5F-9BC4B408C9B7}"/>
              </a:ext>
            </a:extLst>
          </p:cNvPr>
          <p:cNvSpPr txBox="1"/>
          <p:nvPr/>
        </p:nvSpPr>
        <p:spPr>
          <a:xfrm>
            <a:off x="9898594" y="895925"/>
            <a:ext cx="1454244" cy="707886"/>
          </a:xfrm>
          <a:prstGeom prst="rect">
            <a:avLst/>
          </a:prstGeom>
          <a:noFill/>
        </p:spPr>
        <p:txBody>
          <a:bodyPr wrap="none" rtlCol="0">
            <a:spAutoFit/>
          </a:bodyPr>
          <a:lstStyle/>
          <a:p>
            <a:r>
              <a:rPr lang="en-US" sz="2000" dirty="0">
                <a:solidFill>
                  <a:schemeClr val="bg1"/>
                </a:solidFill>
              </a:rPr>
              <a:t>Community </a:t>
            </a:r>
          </a:p>
          <a:p>
            <a:r>
              <a:rPr lang="en-US" sz="2000" dirty="0">
                <a:solidFill>
                  <a:schemeClr val="bg1"/>
                </a:solidFill>
              </a:rPr>
              <a:t>Outreach</a:t>
            </a:r>
          </a:p>
        </p:txBody>
      </p:sp>
      <p:sp>
        <p:nvSpPr>
          <p:cNvPr id="12" name="TextBox 11">
            <a:extLst>
              <a:ext uri="{FF2B5EF4-FFF2-40B4-BE49-F238E27FC236}">
                <a16:creationId xmlns:a16="http://schemas.microsoft.com/office/drawing/2014/main" id="{51BD747F-9437-DAEB-BB66-C008907C485A}"/>
              </a:ext>
            </a:extLst>
          </p:cNvPr>
          <p:cNvSpPr txBox="1"/>
          <p:nvPr/>
        </p:nvSpPr>
        <p:spPr>
          <a:xfrm>
            <a:off x="387562" y="704740"/>
            <a:ext cx="1602105" cy="646331"/>
          </a:xfrm>
          <a:prstGeom prst="rect">
            <a:avLst/>
          </a:prstGeom>
          <a:noFill/>
        </p:spPr>
        <p:txBody>
          <a:bodyPr wrap="none" rtlCol="0">
            <a:spAutoFit/>
          </a:bodyPr>
          <a:lstStyle/>
          <a:p>
            <a:r>
              <a:rPr lang="en-US" dirty="0">
                <a:solidFill>
                  <a:schemeClr val="bg1"/>
                </a:solidFill>
              </a:rPr>
              <a:t>Walking</a:t>
            </a:r>
          </a:p>
          <a:p>
            <a:r>
              <a:rPr lang="en-US" dirty="0">
                <a:solidFill>
                  <a:schemeClr val="bg1"/>
                </a:solidFill>
              </a:rPr>
              <a:t>Methodologies</a:t>
            </a:r>
          </a:p>
        </p:txBody>
      </p:sp>
      <p:sp>
        <p:nvSpPr>
          <p:cNvPr id="3" name="TextBox 2">
            <a:extLst>
              <a:ext uri="{FF2B5EF4-FFF2-40B4-BE49-F238E27FC236}">
                <a16:creationId xmlns:a16="http://schemas.microsoft.com/office/drawing/2014/main" id="{E0C1CB44-3C2D-9A78-DFD6-222F14FF0FCC}"/>
              </a:ext>
            </a:extLst>
          </p:cNvPr>
          <p:cNvSpPr txBox="1"/>
          <p:nvPr/>
        </p:nvSpPr>
        <p:spPr>
          <a:xfrm>
            <a:off x="4169753" y="4812856"/>
            <a:ext cx="1346844" cy="923330"/>
          </a:xfrm>
          <a:prstGeom prst="rect">
            <a:avLst/>
          </a:prstGeom>
          <a:noFill/>
        </p:spPr>
        <p:txBody>
          <a:bodyPr wrap="none" rtlCol="0">
            <a:spAutoFit/>
          </a:bodyPr>
          <a:lstStyle/>
          <a:p>
            <a:r>
              <a:rPr lang="en-US" dirty="0">
                <a:solidFill>
                  <a:schemeClr val="bg1"/>
                </a:solidFill>
              </a:rPr>
              <a:t>Growing</a:t>
            </a:r>
          </a:p>
          <a:p>
            <a:r>
              <a:rPr lang="en-US" dirty="0">
                <a:solidFill>
                  <a:schemeClr val="bg1"/>
                </a:solidFill>
              </a:rPr>
              <a:t>and Sharing </a:t>
            </a:r>
          </a:p>
          <a:p>
            <a:r>
              <a:rPr lang="en-US" dirty="0">
                <a:solidFill>
                  <a:schemeClr val="bg1"/>
                </a:solidFill>
              </a:rPr>
              <a:t>Food  </a:t>
            </a:r>
          </a:p>
        </p:txBody>
      </p:sp>
      <p:sp>
        <p:nvSpPr>
          <p:cNvPr id="13" name="TextBox 12">
            <a:extLst>
              <a:ext uri="{FF2B5EF4-FFF2-40B4-BE49-F238E27FC236}">
                <a16:creationId xmlns:a16="http://schemas.microsoft.com/office/drawing/2014/main" id="{BD1A0C2B-5BD3-D7A0-1FE0-390D27F56D0F}"/>
              </a:ext>
            </a:extLst>
          </p:cNvPr>
          <p:cNvSpPr txBox="1"/>
          <p:nvPr/>
        </p:nvSpPr>
        <p:spPr>
          <a:xfrm>
            <a:off x="9444687" y="5250484"/>
            <a:ext cx="907813" cy="646331"/>
          </a:xfrm>
          <a:prstGeom prst="rect">
            <a:avLst/>
          </a:prstGeom>
          <a:noFill/>
        </p:spPr>
        <p:txBody>
          <a:bodyPr wrap="none" rtlCol="0">
            <a:spAutoFit/>
          </a:bodyPr>
          <a:lstStyle/>
          <a:p>
            <a:r>
              <a:rPr lang="en-US" dirty="0">
                <a:solidFill>
                  <a:schemeClr val="bg1"/>
                </a:solidFill>
              </a:rPr>
              <a:t>Popular</a:t>
            </a:r>
          </a:p>
          <a:p>
            <a:r>
              <a:rPr lang="en-US" dirty="0">
                <a:solidFill>
                  <a:schemeClr val="bg1"/>
                </a:solidFill>
              </a:rPr>
              <a:t>Music</a:t>
            </a:r>
          </a:p>
        </p:txBody>
      </p:sp>
    </p:spTree>
    <p:extLst>
      <p:ext uri="{BB962C8B-B14F-4D97-AF65-F5344CB8AC3E}">
        <p14:creationId xmlns:p14="http://schemas.microsoft.com/office/powerpoint/2010/main" val="248746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EC60-7541-9E76-5857-A50A10E37E6F}"/>
              </a:ext>
            </a:extLst>
          </p:cNvPr>
          <p:cNvSpPr>
            <a:spLocks noGrp="1"/>
          </p:cNvSpPr>
          <p:nvPr>
            <p:ph type="title"/>
          </p:nvPr>
        </p:nvSpPr>
        <p:spPr>
          <a:xfrm>
            <a:off x="838200" y="681037"/>
            <a:ext cx="10515600" cy="1325563"/>
          </a:xfrm>
        </p:spPr>
        <p:txBody>
          <a:bodyPr>
            <a:normAutofit/>
          </a:bodyPr>
          <a:lstStyle/>
          <a:p>
            <a:r>
              <a:rPr lang="en-US" dirty="0"/>
              <a:t>Opening Narratives – Creative voices for ‘homing’, self-representation and belonging</a:t>
            </a:r>
          </a:p>
        </p:txBody>
      </p:sp>
      <p:pic>
        <p:nvPicPr>
          <p:cNvPr id="5" name="Content Placeholder 4" descr="A picture containing art, wall, screenshot, indoor&#10;&#10;Description automatically generated">
            <a:extLst>
              <a:ext uri="{FF2B5EF4-FFF2-40B4-BE49-F238E27FC236}">
                <a16:creationId xmlns:a16="http://schemas.microsoft.com/office/drawing/2014/main" id="{E5716E0B-7B8B-9B00-B66E-2D9141CDC1DF}"/>
              </a:ext>
            </a:extLst>
          </p:cNvPr>
          <p:cNvPicPr>
            <a:picLocks noGrp="1" noChangeAspect="1"/>
          </p:cNvPicPr>
          <p:nvPr>
            <p:ph idx="1"/>
          </p:nvPr>
        </p:nvPicPr>
        <p:blipFill>
          <a:blip r:embed="rId2"/>
          <a:stretch>
            <a:fillRect/>
          </a:stretch>
        </p:blipFill>
        <p:spPr>
          <a:xfrm>
            <a:off x="7772432" y="2590801"/>
            <a:ext cx="4419568" cy="2942696"/>
          </a:xfrm>
        </p:spPr>
      </p:pic>
      <p:pic>
        <p:nvPicPr>
          <p:cNvPr id="7" name="Picture 6" descr="A picture containing indoor, wall, floor, table&#10;&#10;Description automatically generated">
            <a:extLst>
              <a:ext uri="{FF2B5EF4-FFF2-40B4-BE49-F238E27FC236}">
                <a16:creationId xmlns:a16="http://schemas.microsoft.com/office/drawing/2014/main" id="{02268C8B-EF92-3076-EAC1-01C0EBA49122}"/>
              </a:ext>
            </a:extLst>
          </p:cNvPr>
          <p:cNvPicPr>
            <a:picLocks noChangeAspect="1"/>
          </p:cNvPicPr>
          <p:nvPr/>
        </p:nvPicPr>
        <p:blipFill>
          <a:blip r:embed="rId3"/>
          <a:stretch>
            <a:fillRect/>
          </a:stretch>
        </p:blipFill>
        <p:spPr>
          <a:xfrm>
            <a:off x="3343297" y="2590801"/>
            <a:ext cx="4429135" cy="2942696"/>
          </a:xfrm>
          <a:prstGeom prst="rect">
            <a:avLst/>
          </a:prstGeom>
        </p:spPr>
      </p:pic>
      <p:pic>
        <p:nvPicPr>
          <p:cNvPr id="9" name="Picture 8" descr="A group of people sitting on the ground&#10;&#10;Description automatically generated with medium confidence">
            <a:extLst>
              <a:ext uri="{FF2B5EF4-FFF2-40B4-BE49-F238E27FC236}">
                <a16:creationId xmlns:a16="http://schemas.microsoft.com/office/drawing/2014/main" id="{E29F0681-F3DB-C13C-5E1D-092E6FB3CD3D}"/>
              </a:ext>
            </a:extLst>
          </p:cNvPr>
          <p:cNvPicPr>
            <a:picLocks noChangeAspect="1"/>
          </p:cNvPicPr>
          <p:nvPr/>
        </p:nvPicPr>
        <p:blipFill>
          <a:blip r:embed="rId4"/>
          <a:stretch>
            <a:fillRect/>
          </a:stretch>
        </p:blipFill>
        <p:spPr>
          <a:xfrm>
            <a:off x="-413543" y="2590801"/>
            <a:ext cx="4414044" cy="2942696"/>
          </a:xfrm>
          <a:prstGeom prst="rect">
            <a:avLst/>
          </a:prstGeom>
        </p:spPr>
      </p:pic>
      <p:sp>
        <p:nvSpPr>
          <p:cNvPr id="10" name="TextBox 9">
            <a:extLst>
              <a:ext uri="{FF2B5EF4-FFF2-40B4-BE49-F238E27FC236}">
                <a16:creationId xmlns:a16="http://schemas.microsoft.com/office/drawing/2014/main" id="{804B89C0-E227-C97F-4548-4AD42A07CC69}"/>
              </a:ext>
            </a:extLst>
          </p:cNvPr>
          <p:cNvSpPr txBox="1"/>
          <p:nvPr/>
        </p:nvSpPr>
        <p:spPr>
          <a:xfrm>
            <a:off x="0" y="5926667"/>
            <a:ext cx="12005733" cy="646331"/>
          </a:xfrm>
          <a:prstGeom prst="rect">
            <a:avLst/>
          </a:prstGeom>
          <a:noFill/>
        </p:spPr>
        <p:txBody>
          <a:bodyPr wrap="square" rtlCol="0">
            <a:spAutoFit/>
          </a:bodyPr>
          <a:lstStyle/>
          <a:p>
            <a:r>
              <a:rPr lang="en-US" dirty="0"/>
              <a:t>Martin Parr, Photographing the Great         Michael McMillan, The Front Room           Sonia Boyce, Feeling Her Way, 2023</a:t>
            </a:r>
          </a:p>
          <a:p>
            <a:r>
              <a:rPr lang="en-US" dirty="0"/>
              <a:t>British Seaside, 2018                                      2021</a:t>
            </a:r>
          </a:p>
        </p:txBody>
      </p:sp>
    </p:spTree>
    <p:extLst>
      <p:ext uri="{BB962C8B-B14F-4D97-AF65-F5344CB8AC3E}">
        <p14:creationId xmlns:p14="http://schemas.microsoft.com/office/powerpoint/2010/main" val="3705806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5735-7B0B-196F-98A7-D43C3C28812D}"/>
              </a:ext>
            </a:extLst>
          </p:cNvPr>
          <p:cNvSpPr>
            <a:spLocks noGrp="1"/>
          </p:cNvSpPr>
          <p:nvPr>
            <p:ph type="title"/>
          </p:nvPr>
        </p:nvSpPr>
        <p:spPr>
          <a:xfrm>
            <a:off x="412173" y="-292630"/>
            <a:ext cx="10515600" cy="1325563"/>
          </a:xfrm>
        </p:spPr>
        <p:txBody>
          <a:bodyPr/>
          <a:lstStyle/>
          <a:p>
            <a:r>
              <a:rPr lang="en-US" dirty="0"/>
              <a:t>References</a:t>
            </a:r>
          </a:p>
        </p:txBody>
      </p:sp>
      <p:sp>
        <p:nvSpPr>
          <p:cNvPr id="3" name="Content Placeholder 2">
            <a:extLst>
              <a:ext uri="{FF2B5EF4-FFF2-40B4-BE49-F238E27FC236}">
                <a16:creationId xmlns:a16="http://schemas.microsoft.com/office/drawing/2014/main" id="{ABF518FF-1A05-32BB-C8D4-9BBB5F95FF2F}"/>
              </a:ext>
            </a:extLst>
          </p:cNvPr>
          <p:cNvSpPr>
            <a:spLocks noGrp="1"/>
          </p:cNvSpPr>
          <p:nvPr>
            <p:ph idx="1"/>
          </p:nvPr>
        </p:nvSpPr>
        <p:spPr>
          <a:xfrm>
            <a:off x="294608" y="627985"/>
            <a:ext cx="10941627" cy="6112449"/>
          </a:xfrm>
        </p:spPr>
        <p:txBody>
          <a:bodyPr>
            <a:normAutofit fontScale="32500" lnSpcReduction="20000"/>
          </a:bodyPr>
          <a:lstStyle/>
          <a:p>
            <a:pPr marL="0" indent="0">
              <a:lnSpc>
                <a:spcPct val="150000"/>
              </a:lnSpc>
              <a:spcBef>
                <a:spcPts val="600"/>
              </a:spcBef>
              <a:buNone/>
            </a:pPr>
            <a:r>
              <a:rPr lang="en-GB" sz="6400" dirty="0">
                <a:effectLst/>
                <a:ea typeface="Times New Roman" panose="02020603050405020304" pitchFamily="18" charset="0"/>
              </a:rPr>
              <a:t>Collins, P. Hill. (2019) </a:t>
            </a:r>
            <a:r>
              <a:rPr lang="en-GB" sz="6400" i="1" dirty="0">
                <a:effectLst/>
                <a:ea typeface="Times New Roman" panose="02020603050405020304" pitchFamily="18" charset="0"/>
              </a:rPr>
              <a:t>Intersectionality: As Critical Social Theory</a:t>
            </a:r>
            <a:r>
              <a:rPr lang="en-GB" sz="6400" dirty="0">
                <a:effectLst/>
                <a:ea typeface="Times New Roman" panose="02020603050405020304" pitchFamily="18" charset="0"/>
              </a:rPr>
              <a:t>. Croydon: Duke University Press.</a:t>
            </a:r>
          </a:p>
          <a:p>
            <a:pPr marL="0" indent="0">
              <a:lnSpc>
                <a:spcPct val="150000"/>
              </a:lnSpc>
              <a:spcBef>
                <a:spcPts val="600"/>
              </a:spcBef>
              <a:buNone/>
            </a:pPr>
            <a:r>
              <a:rPr lang="en-GB" sz="6400" dirty="0">
                <a:effectLst/>
                <a:ea typeface="Times New Roman" panose="02020603050405020304" pitchFamily="18" charset="0"/>
              </a:rPr>
              <a:t>Crenshaw, K. (1991) Mapping the Margins: Intersectionality, Identity Politics and Violence Against Women of Colour. </a:t>
            </a:r>
            <a:r>
              <a:rPr lang="en-GB" sz="6400" i="1" dirty="0">
                <a:effectLst/>
                <a:ea typeface="Times New Roman" panose="02020603050405020304" pitchFamily="18" charset="0"/>
              </a:rPr>
              <a:t>Stanford Law Review</a:t>
            </a:r>
            <a:r>
              <a:rPr lang="en-GB" sz="6400" dirty="0">
                <a:effectLst/>
                <a:ea typeface="Times New Roman" panose="02020603050405020304" pitchFamily="18" charset="0"/>
              </a:rPr>
              <a:t>, 43(6): 1241-1299. </a:t>
            </a:r>
            <a:r>
              <a:rPr lang="en-GB" sz="6400" spc="-25" dirty="0">
                <a:effectLst/>
                <a:ea typeface="Times New Roman" panose="02020603050405020304" pitchFamily="18" charset="0"/>
              </a:rPr>
              <a:t>DOI:10.2307/1229039.</a:t>
            </a:r>
            <a:endParaRPr lang="en-GB" sz="6400" dirty="0">
              <a:effectLst/>
              <a:ea typeface="Times New Roman" panose="02020603050405020304" pitchFamily="18" charset="0"/>
            </a:endParaRPr>
          </a:p>
          <a:p>
            <a:pPr marL="0" indent="0">
              <a:lnSpc>
                <a:spcPct val="150000"/>
              </a:lnSpc>
              <a:buNone/>
            </a:pPr>
            <a:r>
              <a:rPr lang="en-GB" sz="6400" dirty="0">
                <a:effectLst/>
                <a:ea typeface="Times New Roman" panose="02020603050405020304" pitchFamily="18" charset="0"/>
              </a:rPr>
              <a:t>Crenshaw, K., </a:t>
            </a:r>
            <a:r>
              <a:rPr lang="en-GB" sz="6400" dirty="0" err="1">
                <a:effectLst/>
                <a:ea typeface="Times New Roman" panose="02020603050405020304" pitchFamily="18" charset="0"/>
              </a:rPr>
              <a:t>Gotanda</a:t>
            </a:r>
            <a:r>
              <a:rPr lang="en-GB" sz="6400" dirty="0">
                <a:effectLst/>
                <a:ea typeface="Times New Roman" panose="02020603050405020304" pitchFamily="18" charset="0"/>
              </a:rPr>
              <a:t>, N., Peller, G. and Thomas, K. (1995) </a:t>
            </a:r>
            <a:r>
              <a:rPr lang="en-GB" sz="6400" i="1" dirty="0">
                <a:effectLst/>
                <a:ea typeface="Times New Roman" panose="02020603050405020304" pitchFamily="18" charset="0"/>
              </a:rPr>
              <a:t>Critical Race Theory: The Key Writings that Formed the Movement</a:t>
            </a:r>
            <a:r>
              <a:rPr lang="en-GB" sz="6400" dirty="0">
                <a:effectLst/>
                <a:ea typeface="Times New Roman" panose="02020603050405020304" pitchFamily="18" charset="0"/>
              </a:rPr>
              <a:t>. New York: The New Press</a:t>
            </a:r>
          </a:p>
          <a:p>
            <a:pPr marL="0" indent="0">
              <a:buNone/>
            </a:pPr>
            <a:r>
              <a:rPr lang="en-GB" sz="6400" dirty="0">
                <a:effectLst/>
                <a:ea typeface="Times New Roman" panose="02020603050405020304" pitchFamily="18" charset="0"/>
              </a:rPr>
              <a:t>de la Cadena, M. and Blaser, M. (2018) </a:t>
            </a:r>
            <a:r>
              <a:rPr lang="en-GB" sz="6400" i="1" dirty="0">
                <a:effectLst/>
                <a:ea typeface="Times New Roman" panose="02020603050405020304" pitchFamily="18" charset="0"/>
              </a:rPr>
              <a:t>A World of Many Worlds</a:t>
            </a:r>
            <a:r>
              <a:rPr lang="en-GB" sz="6400" dirty="0">
                <a:effectLst/>
                <a:ea typeface="Times New Roman" panose="02020603050405020304" pitchFamily="18" charset="0"/>
              </a:rPr>
              <a:t>. Durham and London: Duke University Press.</a:t>
            </a:r>
          </a:p>
          <a:p>
            <a:pPr marL="0" indent="0">
              <a:buNone/>
            </a:pPr>
            <a:r>
              <a:rPr lang="en-GB" sz="6400" dirty="0">
                <a:effectLst/>
                <a:ea typeface="Times New Roman" panose="02020603050405020304" pitchFamily="18" charset="0"/>
              </a:rPr>
              <a:t>Hall, S. (2018) </a:t>
            </a:r>
            <a:r>
              <a:rPr lang="en-GB" sz="6400" i="1" dirty="0">
                <a:effectLst/>
                <a:ea typeface="Times New Roman" panose="02020603050405020304" pitchFamily="18" charset="0"/>
              </a:rPr>
              <a:t>Familiar Stranger: A Life Between Two Islands</a:t>
            </a:r>
            <a:r>
              <a:rPr lang="en-GB" sz="6400" dirty="0">
                <a:effectLst/>
                <a:ea typeface="Times New Roman" panose="02020603050405020304" pitchFamily="18" charset="0"/>
              </a:rPr>
              <a:t>. London: Penguin.</a:t>
            </a:r>
          </a:p>
          <a:p>
            <a:pPr marL="0" indent="0">
              <a:buNone/>
            </a:pPr>
            <a:r>
              <a:rPr lang="en-GB" sz="6400" dirty="0">
                <a:effectLst/>
                <a:ea typeface="Times New Roman" panose="02020603050405020304" pitchFamily="18" charset="0"/>
              </a:rPr>
              <a:t>Lee, E. and </a:t>
            </a:r>
            <a:r>
              <a:rPr lang="en-GB" sz="6400" dirty="0" err="1">
                <a:effectLst/>
                <a:ea typeface="Times New Roman" panose="02020603050405020304" pitchFamily="18" charset="0"/>
              </a:rPr>
              <a:t>LaDousa</a:t>
            </a:r>
            <a:r>
              <a:rPr lang="en-GB" sz="6400" dirty="0">
                <a:effectLst/>
                <a:ea typeface="Times New Roman" panose="02020603050405020304" pitchFamily="18" charset="0"/>
              </a:rPr>
              <a:t>, C. (2015) Being “the Gay” on Campus: Developing Lesbian, Gay, Bisexual, and/or Queer Identities in a College Context, in E. Lee and C. </a:t>
            </a:r>
            <a:r>
              <a:rPr lang="en-GB" sz="6400" dirty="0" err="1">
                <a:effectLst/>
                <a:ea typeface="Times New Roman" panose="02020603050405020304" pitchFamily="18" charset="0"/>
              </a:rPr>
              <a:t>LaDousa</a:t>
            </a:r>
            <a:r>
              <a:rPr lang="en-GB" sz="6400" dirty="0">
                <a:effectLst/>
                <a:ea typeface="Times New Roman" panose="02020603050405020304" pitchFamily="18" charset="0"/>
              </a:rPr>
              <a:t> (eds.), </a:t>
            </a:r>
            <a:r>
              <a:rPr lang="en-GB" sz="6400" i="1" dirty="0">
                <a:effectLst/>
                <a:ea typeface="Times New Roman" panose="02020603050405020304" pitchFamily="18" charset="0"/>
              </a:rPr>
              <a:t>College Students’ Experiences of Power and </a:t>
            </a:r>
            <a:r>
              <a:rPr lang="en-GB" sz="6400" dirty="0">
                <a:effectLst/>
                <a:ea typeface="Times New Roman" panose="02020603050405020304" pitchFamily="18" charset="0"/>
              </a:rPr>
              <a:t>Marginality: New York and London. pp. 169-185.</a:t>
            </a:r>
          </a:p>
          <a:p>
            <a:pPr marL="0" indent="0">
              <a:buNone/>
            </a:pPr>
            <a:r>
              <a:rPr lang="en-GB" sz="6400" dirty="0" err="1">
                <a:effectLst/>
                <a:ea typeface="Times New Roman" panose="02020603050405020304" pitchFamily="18" charset="0"/>
              </a:rPr>
              <a:t>Mannay</a:t>
            </a:r>
            <a:r>
              <a:rPr lang="en-GB" sz="6400" dirty="0">
                <a:effectLst/>
                <a:ea typeface="Times New Roman" panose="02020603050405020304" pitchFamily="18" charset="0"/>
              </a:rPr>
              <a:t>, D. (2016) </a:t>
            </a:r>
            <a:r>
              <a:rPr lang="en-GB" sz="6400" i="1" dirty="0">
                <a:effectLst/>
                <a:ea typeface="Times New Roman" panose="02020603050405020304" pitchFamily="18" charset="0"/>
              </a:rPr>
              <a:t>Visual Narrative and Creative Research Methods – Application, Reflection and Ethics.</a:t>
            </a:r>
            <a:r>
              <a:rPr lang="en-GB" sz="6400" dirty="0">
                <a:effectLst/>
                <a:ea typeface="Times New Roman" panose="02020603050405020304" pitchFamily="18" charset="0"/>
              </a:rPr>
              <a:t> Abingdon and New York: Routledge.</a:t>
            </a:r>
          </a:p>
          <a:p>
            <a:pPr marL="0" indent="0">
              <a:buNone/>
            </a:pPr>
            <a:r>
              <a:rPr lang="en-GB" sz="6400" dirty="0">
                <a:effectLst/>
                <a:ea typeface="Times New Roman" panose="02020603050405020304" pitchFamily="18" charset="0"/>
              </a:rPr>
              <a:t>Matthews, M. (2023) Arts Methods for the Self-Representation of Undergraduate Students: Sensory Transitions into University Culture, London: Routledge.</a:t>
            </a:r>
          </a:p>
          <a:p>
            <a:pPr marL="0" indent="0">
              <a:buNone/>
            </a:pPr>
            <a:r>
              <a:rPr lang="en-GB" sz="6400" dirty="0">
                <a:effectLst/>
                <a:ea typeface="Times New Roman" panose="02020603050405020304" pitchFamily="18" charset="0"/>
              </a:rPr>
              <a:t>Tinto, V. (2020) Learning Better Together, in Jones, A., Olds, A. and </a:t>
            </a:r>
            <a:r>
              <a:rPr lang="en-GB" sz="6400" dirty="0" err="1">
                <a:effectLst/>
                <a:ea typeface="Times New Roman" panose="02020603050405020304" pitchFamily="18" charset="0"/>
              </a:rPr>
              <a:t>Lisciandro</a:t>
            </a:r>
            <a:r>
              <a:rPr lang="en-GB" sz="6400" dirty="0">
                <a:effectLst/>
                <a:ea typeface="Times New Roman" panose="02020603050405020304" pitchFamily="18" charset="0"/>
              </a:rPr>
              <a:t>, J.G. (eds.), </a:t>
            </a:r>
            <a:r>
              <a:rPr lang="en-GB" sz="6400" i="1" dirty="0">
                <a:effectLst/>
                <a:ea typeface="Times New Roman" panose="02020603050405020304" pitchFamily="18" charset="0"/>
              </a:rPr>
              <a:t>Transitioning Students into Higher Education: Philosophies, Pedagogies and Practice. </a:t>
            </a:r>
            <a:r>
              <a:rPr lang="en-GB" sz="6400" dirty="0">
                <a:effectLst/>
                <a:ea typeface="Times New Roman" panose="02020603050405020304" pitchFamily="18" charset="0"/>
              </a:rPr>
              <a:t>London and New York: Routledge. pp. 13-24.</a:t>
            </a:r>
          </a:p>
          <a:p>
            <a:pPr marL="0" indent="0">
              <a:buNone/>
            </a:pPr>
            <a:endParaRPr lang="en-GB" sz="64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96304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B025-284E-C37B-99F5-8CCDD0F75BF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848A5D8-06C3-28BC-8C5E-2BE8AC438B6D}"/>
              </a:ext>
            </a:extLst>
          </p:cNvPr>
          <p:cNvSpPr>
            <a:spLocks noGrp="1"/>
          </p:cNvSpPr>
          <p:nvPr>
            <p:ph idx="1"/>
          </p:nvPr>
        </p:nvSpPr>
        <p:spPr/>
        <p:txBody>
          <a:bodyPr>
            <a:norm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Sonia Boyce, Feeling her Way, Turner Contemporary, 2023</a:t>
            </a:r>
          </a:p>
          <a:p>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https://turnercontemporary.org/whats-on/sonia-boyce-feeling-her-way/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Michael </a:t>
            </a:r>
            <a:r>
              <a:rPr lang="en-GB" sz="1800" dirty="0">
                <a:effectLst/>
                <a:latin typeface="Calibri" panose="020F0502020204030204" pitchFamily="34" charset="0"/>
                <a:ea typeface="Calibri" panose="020F0502020204030204" pitchFamily="34" charset="0"/>
                <a:cs typeface="Times New Roman" panose="02020603050405020304" pitchFamily="18" charset="0"/>
              </a:rPr>
              <a:t>McMillan, The Front Room, 2021</a:t>
            </a:r>
          </a:p>
          <a:p>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https://www.tate.org.uk/tate-etc/issue-54-spring-2022/a-sense-of-belonging-through-style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Martin Parr, Photographing the Great British Seaside, 2018</a:t>
            </a:r>
          </a:p>
          <a:p>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https://elephant.art/the-great-british-seaside/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14940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340B26-9BDF-E683-65CC-D34750D942D5}"/>
              </a:ext>
            </a:extLst>
          </p:cNvPr>
          <p:cNvSpPr txBox="1"/>
          <p:nvPr/>
        </p:nvSpPr>
        <p:spPr>
          <a:xfrm>
            <a:off x="824428" y="970393"/>
            <a:ext cx="4514850" cy="3539430"/>
          </a:xfrm>
          <a:prstGeom prst="rect">
            <a:avLst/>
          </a:prstGeom>
          <a:noFill/>
        </p:spPr>
        <p:txBody>
          <a:bodyPr wrap="square" rtlCol="0">
            <a:spAutoFit/>
          </a:bodyPr>
          <a:lstStyle/>
          <a:p>
            <a:r>
              <a:rPr lang="en-US" sz="3200" dirty="0"/>
              <a:t>How do arts methods integrated in HEI curricula</a:t>
            </a:r>
          </a:p>
          <a:p>
            <a:r>
              <a:rPr lang="en-US" sz="3200" dirty="0"/>
              <a:t>enable a fully dimensional and vocal presence for students in underrepresented groups?</a:t>
            </a:r>
          </a:p>
        </p:txBody>
      </p:sp>
      <p:pic>
        <p:nvPicPr>
          <p:cNvPr id="6" name="Picture 5" descr="A book cover with a colorful background&#10;&#10;Description automatically generated">
            <a:extLst>
              <a:ext uri="{FF2B5EF4-FFF2-40B4-BE49-F238E27FC236}">
                <a16:creationId xmlns:a16="http://schemas.microsoft.com/office/drawing/2014/main" id="{0935F433-DDF0-E37F-150A-404317C2EA5C}"/>
              </a:ext>
            </a:extLst>
          </p:cNvPr>
          <p:cNvPicPr>
            <a:picLocks noChangeAspect="1"/>
          </p:cNvPicPr>
          <p:nvPr/>
        </p:nvPicPr>
        <p:blipFill>
          <a:blip r:embed="rId2"/>
          <a:stretch>
            <a:fillRect/>
          </a:stretch>
        </p:blipFill>
        <p:spPr>
          <a:xfrm>
            <a:off x="6096000" y="25400"/>
            <a:ext cx="4432300" cy="6807200"/>
          </a:xfrm>
          <a:prstGeom prst="rect">
            <a:avLst/>
          </a:prstGeom>
        </p:spPr>
      </p:pic>
    </p:spTree>
    <p:extLst>
      <p:ext uri="{BB962C8B-B14F-4D97-AF65-F5344CB8AC3E}">
        <p14:creationId xmlns:p14="http://schemas.microsoft.com/office/powerpoint/2010/main" val="1726143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4C64-8F71-FD49-9029-B5280EAD9463}"/>
              </a:ext>
            </a:extLst>
          </p:cNvPr>
          <p:cNvSpPr>
            <a:spLocks noGrp="1"/>
          </p:cNvSpPr>
          <p:nvPr>
            <p:ph type="title"/>
          </p:nvPr>
        </p:nvSpPr>
        <p:spPr>
          <a:xfrm>
            <a:off x="491067" y="181504"/>
            <a:ext cx="10515600" cy="1325563"/>
          </a:xfrm>
        </p:spPr>
        <p:txBody>
          <a:bodyPr>
            <a:normAutofit fontScale="90000"/>
          </a:bodyPr>
          <a:lstStyle/>
          <a:p>
            <a:r>
              <a:rPr lang="en-US" dirty="0"/>
              <a:t>Arts Methods for the Self-Representation of Undergraduate Students: Research Starting Points</a:t>
            </a:r>
          </a:p>
        </p:txBody>
      </p:sp>
      <p:sp>
        <p:nvSpPr>
          <p:cNvPr id="3" name="Content Placeholder 2">
            <a:extLst>
              <a:ext uri="{FF2B5EF4-FFF2-40B4-BE49-F238E27FC236}">
                <a16:creationId xmlns:a16="http://schemas.microsoft.com/office/drawing/2014/main" id="{E4352496-B0CD-CFCA-A4D9-BA6FC1FAD637}"/>
              </a:ext>
            </a:extLst>
          </p:cNvPr>
          <p:cNvSpPr>
            <a:spLocks noGrp="1"/>
          </p:cNvSpPr>
          <p:nvPr>
            <p:ph idx="1"/>
          </p:nvPr>
        </p:nvSpPr>
        <p:spPr>
          <a:xfrm>
            <a:off x="317500" y="1665416"/>
            <a:ext cx="10862733" cy="5706533"/>
          </a:xfrm>
          <a:no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buNone/>
            </a:pPr>
            <a:endParaRPr lang="en-GB" dirty="0">
              <a:latin typeface="Calibri" panose="020F0502020204030204" pitchFamily="34" charset="0"/>
              <a:ea typeface="Times New Roman" panose="02020603050405020304" pitchFamily="18" charset="0"/>
            </a:endParaRPr>
          </a:p>
          <a:p>
            <a:pPr marL="0" indent="0">
              <a:buNone/>
            </a:pPr>
            <a:endParaRPr lang="en-GB" dirty="0">
              <a:latin typeface="Calibri" panose="020F0502020204030204" pitchFamily="34" charset="0"/>
            </a:endParaRPr>
          </a:p>
          <a:p>
            <a:pPr marL="0" indent="0">
              <a:buNone/>
            </a:pPr>
            <a:endParaRPr lang="en-US" dirty="0"/>
          </a:p>
        </p:txBody>
      </p:sp>
      <p:pic>
        <p:nvPicPr>
          <p:cNvPr id="5" name="Picture 4" descr="A close up of words&#10;&#10;Description automatically generated">
            <a:extLst>
              <a:ext uri="{FF2B5EF4-FFF2-40B4-BE49-F238E27FC236}">
                <a16:creationId xmlns:a16="http://schemas.microsoft.com/office/drawing/2014/main" id="{1F7FB555-86E6-AAE4-7504-5542CF6A2753}"/>
              </a:ext>
            </a:extLst>
          </p:cNvPr>
          <p:cNvPicPr>
            <a:picLocks noChangeAspect="1"/>
          </p:cNvPicPr>
          <p:nvPr/>
        </p:nvPicPr>
        <p:blipFill>
          <a:blip r:embed="rId2"/>
          <a:stretch>
            <a:fillRect/>
          </a:stretch>
        </p:blipFill>
        <p:spPr>
          <a:xfrm>
            <a:off x="4264025" y="1702052"/>
            <a:ext cx="7772400" cy="5155948"/>
          </a:xfrm>
          <a:prstGeom prst="rect">
            <a:avLst/>
          </a:prstGeom>
        </p:spPr>
      </p:pic>
      <p:sp>
        <p:nvSpPr>
          <p:cNvPr id="6" name="TextBox 5">
            <a:extLst>
              <a:ext uri="{FF2B5EF4-FFF2-40B4-BE49-F238E27FC236}">
                <a16:creationId xmlns:a16="http://schemas.microsoft.com/office/drawing/2014/main" id="{6DEC8BE4-F578-E114-82B4-10B9E34DA907}"/>
              </a:ext>
            </a:extLst>
          </p:cNvPr>
          <p:cNvSpPr txBox="1"/>
          <p:nvPr/>
        </p:nvSpPr>
        <p:spPr>
          <a:xfrm>
            <a:off x="317500" y="1836866"/>
            <a:ext cx="3623733" cy="4401205"/>
          </a:xfrm>
          <a:prstGeom prst="rect">
            <a:avLst/>
          </a:prstGeom>
          <a:noFill/>
        </p:spPr>
        <p:txBody>
          <a:bodyPr wrap="square" rtlCol="0">
            <a:spAutoFit/>
          </a:bodyPr>
          <a:lstStyle/>
          <a:p>
            <a:pPr marL="0" indent="0">
              <a:buNone/>
            </a:pPr>
            <a:r>
              <a:rPr lang="en-GB" sz="2800" dirty="0">
                <a:effectLst/>
                <a:latin typeface="Calibri" panose="020F0502020204030204" pitchFamily="34" charset="0"/>
                <a:ea typeface="Times New Roman" panose="02020603050405020304" pitchFamily="18" charset="0"/>
              </a:rPr>
              <a:t>The r</a:t>
            </a:r>
            <a:r>
              <a:rPr lang="en-GB" sz="2800" dirty="0">
                <a:latin typeface="Calibri" panose="020F0502020204030204" pitchFamily="34" charset="0"/>
                <a:ea typeface="Times New Roman" panose="02020603050405020304" pitchFamily="18" charset="0"/>
              </a:rPr>
              <a:t>esearch identified how innovative</a:t>
            </a:r>
            <a:r>
              <a:rPr lang="en-GB" sz="2800" dirty="0">
                <a:effectLst/>
                <a:latin typeface="Calibri" panose="020F0502020204030204" pitchFamily="34" charset="0"/>
                <a:ea typeface="Times New Roman" panose="02020603050405020304" pitchFamily="18" charset="0"/>
              </a:rPr>
              <a:t> arts methods assist the transitional experiences of students who may experience a culture shock when they start </a:t>
            </a:r>
            <a:r>
              <a:rPr lang="en-GB" sz="2800" dirty="0">
                <a:latin typeface="Calibri" panose="020F0502020204030204" pitchFamily="34" charset="0"/>
                <a:ea typeface="Times New Roman" panose="02020603050405020304" pitchFamily="18" charset="0"/>
              </a:rPr>
              <a:t>their programmes of study at university. </a:t>
            </a:r>
          </a:p>
        </p:txBody>
      </p:sp>
    </p:spTree>
    <p:extLst>
      <p:ext uri="{BB962C8B-B14F-4D97-AF65-F5344CB8AC3E}">
        <p14:creationId xmlns:p14="http://schemas.microsoft.com/office/powerpoint/2010/main" val="226452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52AC7-6EEA-94F8-A521-52E607F5B06D}"/>
              </a:ext>
            </a:extLst>
          </p:cNvPr>
          <p:cNvSpPr>
            <a:spLocks noGrp="1"/>
          </p:cNvSpPr>
          <p:nvPr>
            <p:ph type="title"/>
          </p:nvPr>
        </p:nvSpPr>
        <p:spPr>
          <a:xfrm>
            <a:off x="723900" y="236538"/>
            <a:ext cx="11125200" cy="1325563"/>
          </a:xfrm>
        </p:spPr>
        <p:txBody>
          <a:bodyPr/>
          <a:lstStyle/>
          <a:p>
            <a:r>
              <a:rPr lang="en-US" dirty="0"/>
              <a:t>Participants: Lecturers in the Social Sciences and Humanities  </a:t>
            </a:r>
          </a:p>
        </p:txBody>
      </p:sp>
      <p:graphicFrame>
        <p:nvGraphicFramePr>
          <p:cNvPr id="4" name="Content Placeholder 3">
            <a:extLst>
              <a:ext uri="{FF2B5EF4-FFF2-40B4-BE49-F238E27FC236}">
                <a16:creationId xmlns:a16="http://schemas.microsoft.com/office/drawing/2014/main" id="{84E62675-2C25-A4F5-F2E2-9FB50C198129}"/>
              </a:ext>
            </a:extLst>
          </p:cNvPr>
          <p:cNvGraphicFramePr>
            <a:graphicFrameLocks noGrp="1"/>
          </p:cNvGraphicFramePr>
          <p:nvPr>
            <p:ph idx="1"/>
          </p:nvPr>
        </p:nvGraphicFramePr>
        <p:xfrm>
          <a:off x="228600" y="1562101"/>
          <a:ext cx="12115800" cy="6153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0820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5A42-988B-D711-23C1-11A534DC57FE}"/>
              </a:ext>
            </a:extLst>
          </p:cNvPr>
          <p:cNvSpPr>
            <a:spLocks noGrp="1"/>
          </p:cNvSpPr>
          <p:nvPr>
            <p:ph type="title"/>
          </p:nvPr>
        </p:nvSpPr>
        <p:spPr>
          <a:xfrm>
            <a:off x="838200" y="0"/>
            <a:ext cx="10515600" cy="1325563"/>
          </a:xfrm>
        </p:spPr>
        <p:txBody>
          <a:bodyPr/>
          <a:lstStyle/>
          <a:p>
            <a:r>
              <a:rPr lang="en-US" dirty="0"/>
              <a:t>Participants: Arts Educators, Curators, Alumni</a:t>
            </a:r>
          </a:p>
        </p:txBody>
      </p:sp>
      <p:graphicFrame>
        <p:nvGraphicFramePr>
          <p:cNvPr id="4" name="Content Placeholder 3">
            <a:extLst>
              <a:ext uri="{FF2B5EF4-FFF2-40B4-BE49-F238E27FC236}">
                <a16:creationId xmlns:a16="http://schemas.microsoft.com/office/drawing/2014/main" id="{39456561-4B21-FEE8-6663-94781CD4D41D}"/>
              </a:ext>
            </a:extLst>
          </p:cNvPr>
          <p:cNvGraphicFramePr>
            <a:graphicFrameLocks noGrp="1"/>
          </p:cNvGraphicFramePr>
          <p:nvPr>
            <p:ph idx="1"/>
            <p:extLst>
              <p:ext uri="{D42A27DB-BD31-4B8C-83A1-F6EECF244321}">
                <p14:modId xmlns:p14="http://schemas.microsoft.com/office/powerpoint/2010/main" val="3066639840"/>
              </p:ext>
            </p:extLst>
          </p:nvPr>
        </p:nvGraphicFramePr>
        <p:xfrm>
          <a:off x="245796" y="1325563"/>
          <a:ext cx="11015661" cy="5600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0F28CC9-0055-872A-E2DA-2781A8A6B7DB}"/>
              </a:ext>
            </a:extLst>
          </p:cNvPr>
          <p:cNvSpPr txBox="1"/>
          <p:nvPr/>
        </p:nvSpPr>
        <p:spPr>
          <a:xfrm>
            <a:off x="284160" y="6488667"/>
            <a:ext cx="5469467"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01922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A32E-79CD-F855-1056-DE44246C8700}"/>
              </a:ext>
            </a:extLst>
          </p:cNvPr>
          <p:cNvSpPr>
            <a:spLocks noGrp="1"/>
          </p:cNvSpPr>
          <p:nvPr>
            <p:ph type="title"/>
          </p:nvPr>
        </p:nvSpPr>
        <p:spPr>
          <a:xfrm>
            <a:off x="406766" y="193859"/>
            <a:ext cx="12191999" cy="1325563"/>
          </a:xfrm>
        </p:spPr>
        <p:txBody>
          <a:bodyPr/>
          <a:lstStyle/>
          <a:p>
            <a:r>
              <a:rPr lang="en-US" dirty="0" err="1"/>
              <a:t>Centralising</a:t>
            </a:r>
            <a:r>
              <a:rPr lang="en-US" dirty="0"/>
              <a:t> the Theory of </a:t>
            </a:r>
            <a:r>
              <a:rPr lang="en-US" dirty="0" err="1"/>
              <a:t>Marginalised</a:t>
            </a:r>
            <a:r>
              <a:rPr lang="en-US" dirty="0"/>
              <a:t> Groups </a:t>
            </a:r>
          </a:p>
        </p:txBody>
      </p:sp>
      <p:pic>
        <p:nvPicPr>
          <p:cNvPr id="12" name="Content Placeholder 11">
            <a:extLst>
              <a:ext uri="{FF2B5EF4-FFF2-40B4-BE49-F238E27FC236}">
                <a16:creationId xmlns:a16="http://schemas.microsoft.com/office/drawing/2014/main" id="{4269EB95-5280-69F4-D347-1FD097459F1D}"/>
              </a:ext>
            </a:extLst>
          </p:cNvPr>
          <p:cNvPicPr>
            <a:picLocks noGrp="1" noChangeAspect="1"/>
          </p:cNvPicPr>
          <p:nvPr>
            <p:ph sz="half" idx="1"/>
          </p:nvPr>
        </p:nvPicPr>
        <p:blipFill>
          <a:blip r:embed="rId3"/>
          <a:stretch>
            <a:fillRect/>
          </a:stretch>
        </p:blipFill>
        <p:spPr>
          <a:xfrm>
            <a:off x="9169840" y="1422934"/>
            <a:ext cx="2885349" cy="2489059"/>
          </a:xfrm>
        </p:spPr>
      </p:pic>
      <p:sp>
        <p:nvSpPr>
          <p:cNvPr id="14" name="Content Placeholder 13">
            <a:extLst>
              <a:ext uri="{FF2B5EF4-FFF2-40B4-BE49-F238E27FC236}">
                <a16:creationId xmlns:a16="http://schemas.microsoft.com/office/drawing/2014/main" id="{1C1A2522-28F1-F67B-6954-20136689B7CA}"/>
              </a:ext>
            </a:extLst>
          </p:cNvPr>
          <p:cNvSpPr>
            <a:spLocks noGrp="1"/>
          </p:cNvSpPr>
          <p:nvPr>
            <p:ph sz="half" idx="2"/>
          </p:nvPr>
        </p:nvSpPr>
        <p:spPr>
          <a:xfrm>
            <a:off x="406766" y="1823556"/>
            <a:ext cx="8930372" cy="5012933"/>
          </a:xfrm>
        </p:spPr>
        <p:txBody>
          <a:bodyPr>
            <a:noAutofit/>
          </a:bodyPr>
          <a:lstStyle/>
          <a:p>
            <a:r>
              <a:rPr lang="en-GB" sz="2400" dirty="0" err="1">
                <a:effectLst/>
                <a:latin typeface="Calibri" panose="020F0502020204030204" pitchFamily="34" charset="0"/>
                <a:ea typeface="Times New Roman" panose="02020603050405020304" pitchFamily="18" charset="0"/>
              </a:rPr>
              <a:t>Kimberlé</a:t>
            </a:r>
            <a:r>
              <a:rPr lang="en-GB" sz="2400" dirty="0">
                <a:effectLst/>
                <a:latin typeface="Calibri" panose="020F0502020204030204" pitchFamily="34" charset="0"/>
                <a:ea typeface="Times New Roman" panose="02020603050405020304" pitchFamily="18" charset="0"/>
              </a:rPr>
              <a:t> Crenshaw, </a:t>
            </a:r>
            <a:r>
              <a:rPr lang="en-GB" sz="2400" dirty="0">
                <a:latin typeface="Calibri" panose="020F0502020204030204" pitchFamily="34" charset="0"/>
                <a:ea typeface="Times New Roman" panose="02020603050405020304" pitchFamily="18" charset="0"/>
              </a:rPr>
              <a:t>was the </a:t>
            </a:r>
            <a:r>
              <a:rPr lang="en-GB" sz="2400" dirty="0">
                <a:effectLst/>
                <a:latin typeface="Calibri" panose="020F0502020204030204" pitchFamily="34" charset="0"/>
                <a:ea typeface="Times New Roman" panose="02020603050405020304" pitchFamily="18" charset="0"/>
              </a:rPr>
              <a:t>originator of intersectionality theory in ‘Mapping the Margins’ (Crenshaw et al. 1995). Black feminists were challenging racism, sexism and classism, exploring the combined factors of socially constructed oppressive forces, in specific contexts (Collins and Bilge 2020). </a:t>
            </a:r>
          </a:p>
          <a:p>
            <a:pPr marL="0" indent="0">
              <a:buNone/>
            </a:pPr>
            <a:endParaRPr lang="en-GB" sz="2400" dirty="0">
              <a:effectLst/>
              <a:latin typeface="Calibri" panose="020F0502020204030204" pitchFamily="34" charset="0"/>
              <a:ea typeface="Times New Roman" panose="02020603050405020304" pitchFamily="18" charset="0"/>
            </a:endParaRPr>
          </a:p>
          <a:p>
            <a:r>
              <a:rPr lang="en-GB" sz="2400" dirty="0">
                <a:effectLst/>
                <a:latin typeface="Calibri" panose="020F0502020204030204" pitchFamily="34" charset="0"/>
                <a:ea typeface="Times New Roman" panose="02020603050405020304" pitchFamily="18" charset="0"/>
              </a:rPr>
              <a:t>Relating to creative protests, ‘</a:t>
            </a:r>
            <a:r>
              <a:rPr lang="en-GB" sz="2400" dirty="0">
                <a:latin typeface="Calibri" panose="020F0502020204030204" pitchFamily="34" charset="0"/>
                <a:ea typeface="Times New Roman" panose="02020603050405020304" pitchFamily="18" charset="0"/>
              </a:rPr>
              <a:t>c</a:t>
            </a:r>
            <a:r>
              <a:rPr lang="en-GB" sz="2400" dirty="0">
                <a:effectLst/>
                <a:latin typeface="Calibri" panose="020F0502020204030204" pitchFamily="34" charset="0"/>
                <a:ea typeface="Times New Roman" panose="02020603050405020304" pitchFamily="18" charset="0"/>
              </a:rPr>
              <a:t>reative social action’ is an empowering form of social intervention, identified by Patricia Hill Collins (2019). Collins sees the importance of creative action in how people ‘actively work at making sense of the world through critical thinking and imagination’ (173).</a:t>
            </a:r>
            <a:endParaRPr lang="en-GB" sz="2400" dirty="0">
              <a:latin typeface="Calibri" panose="020F0502020204030204" pitchFamily="34" charset="0"/>
              <a:ea typeface="Times New Roman" panose="02020603050405020304" pitchFamily="18" charset="0"/>
            </a:endParaRPr>
          </a:p>
        </p:txBody>
      </p:sp>
      <p:pic>
        <p:nvPicPr>
          <p:cNvPr id="3" name="Picture 2" descr="A person jumping in the air&#10;&#10;Description automatically generated with low confidence">
            <a:extLst>
              <a:ext uri="{FF2B5EF4-FFF2-40B4-BE49-F238E27FC236}">
                <a16:creationId xmlns:a16="http://schemas.microsoft.com/office/drawing/2014/main" id="{7B5DA4CC-E85F-8165-4C2D-254205037C8B}"/>
              </a:ext>
            </a:extLst>
          </p:cNvPr>
          <p:cNvPicPr>
            <a:picLocks noChangeAspect="1"/>
          </p:cNvPicPr>
          <p:nvPr/>
        </p:nvPicPr>
        <p:blipFill>
          <a:blip r:embed="rId4"/>
          <a:stretch>
            <a:fillRect/>
          </a:stretch>
        </p:blipFill>
        <p:spPr>
          <a:xfrm>
            <a:off x="9321263" y="3911993"/>
            <a:ext cx="2582504" cy="2946007"/>
          </a:xfrm>
          <a:prstGeom prst="rect">
            <a:avLst/>
          </a:prstGeom>
        </p:spPr>
      </p:pic>
      <p:sp>
        <p:nvSpPr>
          <p:cNvPr id="4" name="TextBox 3">
            <a:extLst>
              <a:ext uri="{FF2B5EF4-FFF2-40B4-BE49-F238E27FC236}">
                <a16:creationId xmlns:a16="http://schemas.microsoft.com/office/drawing/2014/main" id="{E43463C5-29B3-4E3C-A8BC-2D6323E7897B}"/>
              </a:ext>
            </a:extLst>
          </p:cNvPr>
          <p:cNvSpPr txBox="1"/>
          <p:nvPr/>
        </p:nvSpPr>
        <p:spPr>
          <a:xfrm>
            <a:off x="626533" y="6248400"/>
            <a:ext cx="6627584" cy="369332"/>
          </a:xfrm>
          <a:prstGeom prst="rect">
            <a:avLst/>
          </a:prstGeom>
          <a:noFill/>
        </p:spPr>
        <p:txBody>
          <a:bodyPr wrap="none" rtlCol="0">
            <a:spAutoFit/>
          </a:bodyPr>
          <a:lstStyle/>
          <a:p>
            <a:r>
              <a:rPr lang="en-US" dirty="0"/>
              <a:t>Chapter 2 </a:t>
            </a:r>
            <a:r>
              <a:rPr lang="en-US" dirty="0" err="1"/>
              <a:t>Theorising</a:t>
            </a:r>
            <a:r>
              <a:rPr lang="en-US" dirty="0"/>
              <a:t> Sensory Transitions, Matthews 2023, pp.12-43.</a:t>
            </a:r>
          </a:p>
        </p:txBody>
      </p:sp>
    </p:spTree>
    <p:extLst>
      <p:ext uri="{BB962C8B-B14F-4D97-AF65-F5344CB8AC3E}">
        <p14:creationId xmlns:p14="http://schemas.microsoft.com/office/powerpoint/2010/main" val="3940267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on a bench&#10;&#10;Description automatically generated with medium confidence">
            <a:extLst>
              <a:ext uri="{FF2B5EF4-FFF2-40B4-BE49-F238E27FC236}">
                <a16:creationId xmlns:a16="http://schemas.microsoft.com/office/drawing/2014/main" id="{6976531F-5C02-8C93-9933-9D0429C3F2A2}"/>
              </a:ext>
            </a:extLst>
          </p:cNvPr>
          <p:cNvPicPr>
            <a:picLocks noChangeAspect="1"/>
          </p:cNvPicPr>
          <p:nvPr/>
        </p:nvPicPr>
        <p:blipFill>
          <a:blip r:embed="rId2">
            <a:alphaModFix amt="21000"/>
          </a:blip>
          <a:stretch>
            <a:fillRect/>
          </a:stretch>
        </p:blipFill>
        <p:spPr>
          <a:xfrm>
            <a:off x="1" y="-1143001"/>
            <a:ext cx="12192000" cy="9144001"/>
          </a:xfrm>
          <a:prstGeom prst="rect">
            <a:avLst/>
          </a:prstGeom>
        </p:spPr>
      </p:pic>
      <p:sp>
        <p:nvSpPr>
          <p:cNvPr id="5" name="Content Placeholder 4">
            <a:extLst>
              <a:ext uri="{FF2B5EF4-FFF2-40B4-BE49-F238E27FC236}">
                <a16:creationId xmlns:a16="http://schemas.microsoft.com/office/drawing/2014/main" id="{05621640-CC76-D22D-A94F-3C6AD8DFE15D}"/>
              </a:ext>
            </a:extLst>
          </p:cNvPr>
          <p:cNvSpPr>
            <a:spLocks noGrp="1"/>
          </p:cNvSpPr>
          <p:nvPr>
            <p:ph idx="1"/>
          </p:nvPr>
        </p:nvSpPr>
        <p:spPr>
          <a:xfrm>
            <a:off x="485775" y="771524"/>
            <a:ext cx="11015663" cy="5314950"/>
          </a:xfrm>
        </p:spPr>
        <p:txBody>
          <a:bodyPr>
            <a:normAutofit fontScale="92500"/>
          </a:bodyPr>
          <a:lstStyle/>
          <a:p>
            <a:r>
              <a:rPr lang="en-GB" dirty="0">
                <a:latin typeface="Calibri" panose="020F0502020204030204" pitchFamily="34" charset="0"/>
                <a:ea typeface="Times New Roman" panose="02020603050405020304" pitchFamily="18" charset="0"/>
              </a:rPr>
              <a:t>S</a:t>
            </a:r>
            <a:r>
              <a:rPr lang="en-GB" dirty="0">
                <a:effectLst/>
                <a:latin typeface="Calibri" panose="020F0502020204030204" pitchFamily="34" charset="0"/>
                <a:ea typeface="Times New Roman" panose="02020603050405020304" pitchFamily="18" charset="0"/>
              </a:rPr>
              <a:t>tudent self-representation is an assemblage of the many worlds they inhabit both inside and outside the university.</a:t>
            </a:r>
            <a:r>
              <a:rPr lang="en-GB" dirty="0">
                <a:effectLst/>
              </a:rPr>
              <a:t> </a:t>
            </a:r>
          </a:p>
          <a:p>
            <a:pPr marL="0" indent="0">
              <a:buNone/>
            </a:pPr>
            <a:endParaRPr lang="en-US" dirty="0"/>
          </a:p>
          <a:p>
            <a:r>
              <a:rPr lang="en-US" dirty="0"/>
              <a:t>Stuart Hall on ‘Transition Zones’ into higher education </a:t>
            </a:r>
            <a:r>
              <a:rPr lang="en-GB" dirty="0">
                <a:effectLst/>
                <a:latin typeface="Calibri" panose="020F0502020204030204" pitchFamily="34" charset="0"/>
                <a:ea typeface="Times New Roman" panose="02020603050405020304" pitchFamily="18" charset="0"/>
              </a:rPr>
              <a:t>‘I came to understand that identity is not a set of fixed attributes, the unchanging essence of inner self, but a constantly shifting process of </a:t>
            </a:r>
            <a:r>
              <a:rPr lang="en-GB" i="1" dirty="0">
                <a:effectLst/>
                <a:latin typeface="Calibri" panose="020F0502020204030204" pitchFamily="34" charset="0"/>
                <a:ea typeface="Times New Roman" panose="02020603050405020304" pitchFamily="18" charset="0"/>
              </a:rPr>
              <a:t>positioning</a:t>
            </a:r>
            <a:r>
              <a:rPr lang="en-GB" dirty="0">
                <a:effectLst/>
                <a:latin typeface="Calibri" panose="020F0502020204030204" pitchFamily="34" charset="0"/>
                <a:ea typeface="Times New Roman" panose="02020603050405020304" pitchFamily="18" charset="0"/>
              </a:rPr>
              <a:t>’ (2018, 16).</a:t>
            </a:r>
            <a:r>
              <a:rPr lang="en-GB" dirty="0">
                <a:effectLst/>
              </a:rPr>
              <a:t> </a:t>
            </a:r>
          </a:p>
          <a:p>
            <a:endParaRPr lang="en-GB" dirty="0"/>
          </a:p>
          <a:p>
            <a:r>
              <a:rPr lang="en-GB" dirty="0">
                <a:solidFill>
                  <a:srgbClr val="201F1E"/>
                </a:solidFill>
                <a:latin typeface="Calibri" panose="020F0502020204030204" pitchFamily="34" charset="0"/>
                <a:ea typeface="Times New Roman" panose="02020603050405020304" pitchFamily="18" charset="0"/>
              </a:rPr>
              <a:t>There is a</a:t>
            </a:r>
            <a:r>
              <a:rPr lang="en-GB" dirty="0">
                <a:solidFill>
                  <a:srgbClr val="201F1E"/>
                </a:solidFill>
                <a:effectLst/>
                <a:latin typeface="Calibri" panose="020F0502020204030204" pitchFamily="34" charset="0"/>
                <a:ea typeface="Times New Roman" panose="02020603050405020304" pitchFamily="18" charset="0"/>
              </a:rPr>
              <a:t> need for plurality and heterogeneity, decentring the Anthropocene towards ‘a world of many worlds’ (de la Cadena and Blaser 2018)</a:t>
            </a:r>
            <a:r>
              <a:rPr lang="en-GB" dirty="0">
                <a:effectLst/>
              </a:rPr>
              <a:t> </a:t>
            </a:r>
          </a:p>
          <a:p>
            <a:pPr marL="0" indent="0">
              <a:buNone/>
            </a:pPr>
            <a:endParaRPr lang="en-GB" dirty="0">
              <a:effectLst/>
            </a:endParaRPr>
          </a:p>
          <a:p>
            <a:r>
              <a:rPr lang="en-GB" dirty="0"/>
              <a:t>Enabling </a:t>
            </a:r>
            <a:r>
              <a:rPr lang="en-GB" dirty="0">
                <a:effectLst/>
                <a:latin typeface="Calibri" panose="020F0502020204030204" pitchFamily="34" charset="0"/>
                <a:ea typeface="Times New Roman" panose="02020603050405020304" pitchFamily="18" charset="0"/>
              </a:rPr>
              <a:t>‘multi-layered surrounding campus environs’ (Lee and </a:t>
            </a:r>
            <a:r>
              <a:rPr lang="en-GB" dirty="0" err="1">
                <a:effectLst/>
                <a:latin typeface="Calibri" panose="020F0502020204030204" pitchFamily="34" charset="0"/>
                <a:ea typeface="Times New Roman" panose="02020603050405020304" pitchFamily="18" charset="0"/>
              </a:rPr>
              <a:t>LaDousa</a:t>
            </a:r>
            <a:r>
              <a:rPr lang="en-GB" dirty="0">
                <a:effectLst/>
                <a:latin typeface="Calibri" panose="020F0502020204030204" pitchFamily="34" charset="0"/>
                <a:ea typeface="Times New Roman" panose="02020603050405020304" pitchFamily="18" charset="0"/>
              </a:rPr>
              <a:t> 2015, 170), and ‘multiple academic and social communities’ (Tinto 2020, 17). </a:t>
            </a:r>
            <a:endParaRPr lang="en-GB" dirty="0"/>
          </a:p>
          <a:p>
            <a:endParaRPr lang="en-US" dirty="0"/>
          </a:p>
        </p:txBody>
      </p:sp>
      <p:sp>
        <p:nvSpPr>
          <p:cNvPr id="2" name="Title 1">
            <a:extLst>
              <a:ext uri="{FF2B5EF4-FFF2-40B4-BE49-F238E27FC236}">
                <a16:creationId xmlns:a16="http://schemas.microsoft.com/office/drawing/2014/main" id="{38913450-14E0-9DB1-9A53-9DE4FCE2BDE6}"/>
              </a:ext>
            </a:extLst>
          </p:cNvPr>
          <p:cNvSpPr>
            <a:spLocks noGrp="1"/>
          </p:cNvSpPr>
          <p:nvPr>
            <p:ph type="title"/>
          </p:nvPr>
        </p:nvSpPr>
        <p:spPr>
          <a:xfrm>
            <a:off x="838200" y="-448470"/>
            <a:ext cx="10515600" cy="1325563"/>
          </a:xfrm>
        </p:spPr>
        <p:txBody>
          <a:bodyPr>
            <a:normAutofit fontScale="90000"/>
          </a:bodyPr>
          <a:lstStyle/>
          <a:p>
            <a:r>
              <a:rPr lang="en-US" dirty="0" err="1"/>
              <a:t>Theorising</a:t>
            </a:r>
            <a:r>
              <a:rPr lang="en-US" dirty="0"/>
              <a:t> Dimensionality in Sensory Transitions</a:t>
            </a:r>
            <a:br>
              <a:rPr lang="en-US" dirty="0"/>
            </a:br>
            <a:endParaRPr lang="en-US" dirty="0"/>
          </a:p>
        </p:txBody>
      </p:sp>
    </p:spTree>
    <p:extLst>
      <p:ext uri="{BB962C8B-B14F-4D97-AF65-F5344CB8AC3E}">
        <p14:creationId xmlns:p14="http://schemas.microsoft.com/office/powerpoint/2010/main" val="233611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06ED-791C-07BB-4DC7-D6322DE8B3AB}"/>
              </a:ext>
            </a:extLst>
          </p:cNvPr>
          <p:cNvSpPr>
            <a:spLocks noGrp="1"/>
          </p:cNvSpPr>
          <p:nvPr>
            <p:ph type="title"/>
          </p:nvPr>
        </p:nvSpPr>
        <p:spPr>
          <a:xfrm>
            <a:off x="838200" y="93662"/>
            <a:ext cx="10515600" cy="1325563"/>
          </a:xfrm>
        </p:spPr>
        <p:txBody>
          <a:bodyPr/>
          <a:lstStyle/>
          <a:p>
            <a:r>
              <a:rPr lang="en-US" dirty="0"/>
              <a:t>Bridging Gaps with Arts Methods</a:t>
            </a:r>
          </a:p>
        </p:txBody>
      </p:sp>
      <p:sp>
        <p:nvSpPr>
          <p:cNvPr id="3" name="Content Placeholder 2">
            <a:extLst>
              <a:ext uri="{FF2B5EF4-FFF2-40B4-BE49-F238E27FC236}">
                <a16:creationId xmlns:a16="http://schemas.microsoft.com/office/drawing/2014/main" id="{91C59C6B-D742-F62B-A830-57FCDBD17F30}"/>
              </a:ext>
            </a:extLst>
          </p:cNvPr>
          <p:cNvSpPr>
            <a:spLocks noGrp="1"/>
          </p:cNvSpPr>
          <p:nvPr>
            <p:ph sz="half" idx="1"/>
          </p:nvPr>
        </p:nvSpPr>
        <p:spPr>
          <a:xfrm>
            <a:off x="533400" y="1317889"/>
            <a:ext cx="5181600" cy="4757738"/>
          </a:xfrm>
        </p:spPr>
        <p:txBody>
          <a:bodyPr>
            <a:noAutofit/>
          </a:bodyPr>
          <a:lstStyle/>
          <a:p>
            <a:pPr marL="0" indent="0">
              <a:buNone/>
            </a:pPr>
            <a:r>
              <a:rPr lang="en-GB" sz="2400" i="0" dirty="0">
                <a:effectLst/>
                <a:latin typeface="Calibri" panose="020F0502020204030204" pitchFamily="34" charset="0"/>
                <a:ea typeface="Calibri" panose="020F0502020204030204" pitchFamily="34" charset="0"/>
                <a:cs typeface="Times New Roman" panose="02020603050405020304" pitchFamily="18" charset="0"/>
              </a:rPr>
              <a:t>I nearly always include elements where they can do personal investigation, where they have some scaffolding. I would use the word ‘scaffolding’ to talk about the ways in which I try and create a connection between ways they're thinking and concerned, and interested already in a topic, and how knowledge is done in that area of the discipline: there might be a gap.</a:t>
            </a:r>
            <a:endParaRPr lang="en-GB" sz="24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t>(Shannon, Hills)</a:t>
            </a:r>
          </a:p>
        </p:txBody>
      </p:sp>
      <p:sp>
        <p:nvSpPr>
          <p:cNvPr id="4" name="Content Placeholder 3">
            <a:extLst>
              <a:ext uri="{FF2B5EF4-FFF2-40B4-BE49-F238E27FC236}">
                <a16:creationId xmlns:a16="http://schemas.microsoft.com/office/drawing/2014/main" id="{2B20A375-D085-BCB6-A0BD-4BDA03BDE000}"/>
              </a:ext>
            </a:extLst>
          </p:cNvPr>
          <p:cNvSpPr>
            <a:spLocks noGrp="1"/>
          </p:cNvSpPr>
          <p:nvPr>
            <p:ph sz="half" idx="2"/>
          </p:nvPr>
        </p:nvSpPr>
        <p:spPr>
          <a:xfrm>
            <a:off x="6477001" y="1253331"/>
            <a:ext cx="5181600" cy="4351338"/>
          </a:xfrm>
        </p:spPr>
        <p:txBody>
          <a:bodyPr>
            <a:noAutofit/>
          </a:bodyPr>
          <a:lstStyle/>
          <a:p>
            <a:pPr marL="0" indent="0">
              <a:buNone/>
            </a:pPr>
            <a:r>
              <a:rPr lang="en-GB" sz="2400" dirty="0">
                <a:effectLst/>
                <a:latin typeface="Calibri" panose="020F0502020204030204" pitchFamily="34" charset="0"/>
                <a:ea typeface="Times New Roman" panose="02020603050405020304" pitchFamily="18" charset="0"/>
              </a:rPr>
              <a:t>Secular College is very wealthy and they support sport, for example with huge amounts of money. Rowing, for example, and rugby. There was never any money for art from Secular College Student Union which is a source of funds for these things. The students made an impassioned argument and they raised… in the first year it was £1,500 to buy art materials and that’s gradually going up. It’s nothing still compared to what the college has... but on the other hand, suddenly there’s an idea that visual arts practice needs money as well.</a:t>
            </a:r>
            <a:r>
              <a:rPr lang="en-GB" sz="2400" dirty="0">
                <a:latin typeface="Times New Roman" panose="02020603050405020304" pitchFamily="18" charset="0"/>
                <a:ea typeface="Times New Roman" panose="02020603050405020304" pitchFamily="18" charset="0"/>
              </a:rPr>
              <a:t> </a:t>
            </a:r>
            <a:r>
              <a:rPr lang="en-US" sz="2400" dirty="0"/>
              <a:t>(Dan, River)</a:t>
            </a:r>
          </a:p>
        </p:txBody>
      </p:sp>
      <p:sp>
        <p:nvSpPr>
          <p:cNvPr id="6" name="TextBox 5">
            <a:extLst>
              <a:ext uri="{FF2B5EF4-FFF2-40B4-BE49-F238E27FC236}">
                <a16:creationId xmlns:a16="http://schemas.microsoft.com/office/drawing/2014/main" id="{F253D0E8-E77C-7F21-5374-4CCA21716C25}"/>
              </a:ext>
            </a:extLst>
          </p:cNvPr>
          <p:cNvSpPr txBox="1"/>
          <p:nvPr/>
        </p:nvSpPr>
        <p:spPr>
          <a:xfrm>
            <a:off x="160866" y="5752461"/>
            <a:ext cx="6680199" cy="646331"/>
          </a:xfrm>
          <a:prstGeom prst="rect">
            <a:avLst/>
          </a:prstGeom>
          <a:noFill/>
        </p:spPr>
        <p:txBody>
          <a:bodyPr wrap="square">
            <a:spAutoFit/>
          </a:bodyPr>
          <a:lstStyle/>
          <a:p>
            <a:r>
              <a:rPr lang="en-US" sz="1800" dirty="0"/>
              <a:t>Chapter 3,  Factors of Difference: Changing Environments, </a:t>
            </a:r>
          </a:p>
          <a:p>
            <a:r>
              <a:rPr lang="en-US" sz="1800" dirty="0"/>
              <a:t>pp. 44-78, Matthews 2023.</a:t>
            </a:r>
          </a:p>
        </p:txBody>
      </p:sp>
    </p:spTree>
    <p:extLst>
      <p:ext uri="{BB962C8B-B14F-4D97-AF65-F5344CB8AC3E}">
        <p14:creationId xmlns:p14="http://schemas.microsoft.com/office/powerpoint/2010/main" val="113178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rawing, art&#10;&#10;Description automatically generated">
            <a:extLst>
              <a:ext uri="{FF2B5EF4-FFF2-40B4-BE49-F238E27FC236}">
                <a16:creationId xmlns:a16="http://schemas.microsoft.com/office/drawing/2014/main" id="{0427C7C7-67FF-EF8F-1E38-9964A762F29F}"/>
              </a:ext>
            </a:extLst>
          </p:cNvPr>
          <p:cNvPicPr>
            <a:picLocks noChangeAspect="1"/>
          </p:cNvPicPr>
          <p:nvPr/>
        </p:nvPicPr>
        <p:blipFill>
          <a:blip r:embed="rId3">
            <a:alphaModFix amt="55000"/>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6994358" y="0"/>
            <a:ext cx="5197642" cy="6858000"/>
          </a:xfrm>
          <a:prstGeom prst="rect">
            <a:avLst/>
          </a:prstGeom>
        </p:spPr>
      </p:pic>
      <p:sp>
        <p:nvSpPr>
          <p:cNvPr id="3" name="Content Placeholder 2">
            <a:extLst>
              <a:ext uri="{FF2B5EF4-FFF2-40B4-BE49-F238E27FC236}">
                <a16:creationId xmlns:a16="http://schemas.microsoft.com/office/drawing/2014/main" id="{48604BDB-1A7A-AF83-51F8-D39942B1F026}"/>
              </a:ext>
            </a:extLst>
          </p:cNvPr>
          <p:cNvSpPr>
            <a:spLocks noGrp="1"/>
          </p:cNvSpPr>
          <p:nvPr>
            <p:ph sz="half" idx="1"/>
          </p:nvPr>
        </p:nvSpPr>
        <p:spPr>
          <a:xfrm>
            <a:off x="440267" y="1439401"/>
            <a:ext cx="10515600" cy="5563590"/>
          </a:xfrm>
        </p:spPr>
        <p:txBody>
          <a:bodyPr>
            <a:noAutofit/>
          </a:bodyPr>
          <a:lstStyle/>
          <a:p>
            <a:pPr marL="0" indent="0">
              <a:buNone/>
            </a:pPr>
            <a:r>
              <a:rPr lang="en-GB" dirty="0">
                <a:latin typeface="Calibri" panose="020F0502020204030204" pitchFamily="34" charset="0"/>
                <a:ea typeface="Times New Roman" panose="02020603050405020304" pitchFamily="18" charset="0"/>
              </a:rPr>
              <a:t>A</a:t>
            </a:r>
            <a:r>
              <a:rPr lang="en-GB" dirty="0">
                <a:effectLst/>
                <a:latin typeface="Calibri" panose="020F0502020204030204" pitchFamily="34" charset="0"/>
                <a:ea typeface="Times New Roman" panose="02020603050405020304" pitchFamily="18" charset="0"/>
              </a:rPr>
              <a:t>rts methods can help students to re-story their learning narrative towards positive responses, that celebrate all dim</a:t>
            </a:r>
            <a:r>
              <a:rPr lang="en-GB" dirty="0">
                <a:latin typeface="Calibri" panose="020F0502020204030204" pitchFamily="34" charset="0"/>
                <a:ea typeface="Times New Roman" panose="02020603050405020304" pitchFamily="18" charset="0"/>
              </a:rPr>
              <a:t>ensionalities</a:t>
            </a:r>
            <a:r>
              <a:rPr lang="en-GB" dirty="0">
                <a:effectLst/>
                <a:latin typeface="Calibri" panose="020F0502020204030204" pitchFamily="34" charset="0"/>
                <a:ea typeface="Times New Roman" panose="02020603050405020304" pitchFamily="18" charset="0"/>
              </a:rPr>
              <a:t>.</a:t>
            </a:r>
            <a:r>
              <a:rPr lang="en-GB" dirty="0">
                <a:effectLst/>
              </a:rPr>
              <a:t> </a:t>
            </a:r>
          </a:p>
          <a:p>
            <a:pPr marL="0" indent="0">
              <a:buNone/>
            </a:pPr>
            <a:endParaRPr lang="en-GB" dirty="0"/>
          </a:p>
          <a:p>
            <a:pPr marL="0" indent="0">
              <a:buNone/>
            </a:pPr>
            <a:r>
              <a:rPr lang="en-GB" dirty="0">
                <a:effectLst/>
              </a:rPr>
              <a:t>An Example in Practice:</a:t>
            </a:r>
          </a:p>
          <a:p>
            <a:pPr marL="0" indent="0">
              <a:buNone/>
            </a:pPr>
            <a:r>
              <a:rPr lang="en-GB" dirty="0">
                <a:effectLst/>
                <a:latin typeface="Calibri" panose="020F0502020204030204" pitchFamily="34" charset="0"/>
                <a:ea typeface="Calibri" panose="020F0502020204030204" pitchFamily="34" charset="0"/>
                <a:cs typeface="Calibri" panose="020F0502020204030204" pitchFamily="34" charset="0"/>
              </a:rPr>
              <a:t>‘People find it hard to </a:t>
            </a:r>
            <a:r>
              <a:rPr lang="en-GB" dirty="0" err="1">
                <a:effectLst/>
                <a:latin typeface="Calibri" panose="020F0502020204030204" pitchFamily="34" charset="0"/>
                <a:ea typeface="Calibri" panose="020F0502020204030204" pitchFamily="34" charset="0"/>
                <a:cs typeface="Calibri" panose="020F0502020204030204" pitchFamily="34" charset="0"/>
              </a:rPr>
              <a:t>defamiliarise</a:t>
            </a:r>
            <a:r>
              <a:rPr lang="en-GB" dirty="0">
                <a:effectLst/>
                <a:latin typeface="Calibri" panose="020F0502020204030204" pitchFamily="34" charset="0"/>
                <a:ea typeface="Calibri" panose="020F0502020204030204" pitchFamily="34" charset="0"/>
                <a:cs typeface="Calibri" panose="020F0502020204030204" pitchFamily="34" charset="0"/>
              </a:rPr>
              <a:t> from their own lives. So if you just ask a question you will get like an instant response’ (Fiona, Sands</a:t>
            </a:r>
            <a:r>
              <a:rPr lang="en-GB"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GB"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effectLst/>
                <a:latin typeface="Calibri" panose="020F0502020204030204" pitchFamily="34" charset="0"/>
                <a:ea typeface="Calibri" panose="020F0502020204030204" pitchFamily="34" charset="0"/>
                <a:cs typeface="Calibri" panose="020F0502020204030204" pitchFamily="34" charset="0"/>
              </a:rPr>
              <a:t>Fiona uses arts methods such as collage to re-story experiences and enable discussion of the ‘gaps’ that emerge in the collage, towards </a:t>
            </a:r>
            <a:r>
              <a:rPr lang="en-GB" dirty="0">
                <a:latin typeface="Calibri" panose="020F0502020204030204" pitchFamily="34" charset="0"/>
                <a:ea typeface="Calibri" panose="020F0502020204030204" pitchFamily="34" charset="0"/>
                <a:cs typeface="Calibri" panose="020F0502020204030204" pitchFamily="34" charset="0"/>
              </a:rPr>
              <a:t>o</a:t>
            </a:r>
            <a:r>
              <a:rPr lang="en-GB" dirty="0">
                <a:effectLst/>
                <a:latin typeface="Calibri" panose="020F0502020204030204" pitchFamily="34" charset="0"/>
                <a:ea typeface="Calibri" panose="020F0502020204030204" pitchFamily="34" charset="0"/>
                <a:cs typeface="Calibri" panose="020F0502020204030204" pitchFamily="34" charset="0"/>
              </a:rPr>
              <a:t>wnership of nuanced self-representation. </a:t>
            </a:r>
            <a:endParaRPr lang="en-US" dirty="0"/>
          </a:p>
        </p:txBody>
      </p:sp>
      <p:sp>
        <p:nvSpPr>
          <p:cNvPr id="8" name="TextBox 7">
            <a:extLst>
              <a:ext uri="{FF2B5EF4-FFF2-40B4-BE49-F238E27FC236}">
                <a16:creationId xmlns:a16="http://schemas.microsoft.com/office/drawing/2014/main" id="{E57A33AA-328B-AA5E-2159-F7D568C40854}"/>
              </a:ext>
            </a:extLst>
          </p:cNvPr>
          <p:cNvSpPr txBox="1"/>
          <p:nvPr/>
        </p:nvSpPr>
        <p:spPr>
          <a:xfrm>
            <a:off x="423333" y="6219335"/>
            <a:ext cx="11328400" cy="369332"/>
          </a:xfrm>
          <a:prstGeom prst="rect">
            <a:avLst/>
          </a:prstGeom>
          <a:noFill/>
        </p:spPr>
        <p:txBody>
          <a:bodyPr wrap="square">
            <a:spAutoFit/>
          </a:bodyPr>
          <a:lstStyle/>
          <a:p>
            <a:r>
              <a:rPr lang="en-US" sz="1800" dirty="0"/>
              <a:t>Chapter 3,  Factors of Difference: Changing Environments,  pp. 44-78, Matthews 2023.</a:t>
            </a:r>
          </a:p>
        </p:txBody>
      </p:sp>
      <p:sp>
        <p:nvSpPr>
          <p:cNvPr id="2" name="Title 1">
            <a:extLst>
              <a:ext uri="{FF2B5EF4-FFF2-40B4-BE49-F238E27FC236}">
                <a16:creationId xmlns:a16="http://schemas.microsoft.com/office/drawing/2014/main" id="{FCEB057C-F230-A10D-277C-6BB588324381}"/>
              </a:ext>
            </a:extLst>
          </p:cNvPr>
          <p:cNvSpPr>
            <a:spLocks noGrp="1"/>
          </p:cNvSpPr>
          <p:nvPr>
            <p:ph type="title"/>
          </p:nvPr>
        </p:nvSpPr>
        <p:spPr>
          <a:xfrm>
            <a:off x="423333" y="0"/>
            <a:ext cx="10515600" cy="1325563"/>
          </a:xfrm>
        </p:spPr>
        <p:txBody>
          <a:bodyPr/>
          <a:lstStyle/>
          <a:p>
            <a:r>
              <a:rPr lang="en-US" dirty="0"/>
              <a:t>Re-storying with </a:t>
            </a:r>
            <a:br>
              <a:rPr lang="en-US" dirty="0"/>
            </a:br>
            <a:r>
              <a:rPr lang="en-US" dirty="0"/>
              <a:t>Arts Methods to Enable Reflective Voice</a:t>
            </a:r>
          </a:p>
        </p:txBody>
      </p:sp>
    </p:spTree>
    <p:extLst>
      <p:ext uri="{BB962C8B-B14F-4D97-AF65-F5344CB8AC3E}">
        <p14:creationId xmlns:p14="http://schemas.microsoft.com/office/powerpoint/2010/main" val="1271105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1806</Words>
  <Application>Microsoft Macintosh PowerPoint</Application>
  <PresentationFormat>Widescreen</PresentationFormat>
  <Paragraphs>135</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ƒ”4Õ˛</vt:lpstr>
      <vt:lpstr>Times New Roman</vt:lpstr>
      <vt:lpstr>Office Theme</vt:lpstr>
      <vt:lpstr>Integrating Arts Methods for Dimensionality and Vocal Presence in University Cultures  </vt:lpstr>
      <vt:lpstr>PowerPoint Presentation</vt:lpstr>
      <vt:lpstr>Arts Methods for the Self-Representation of Undergraduate Students: Research Starting Points</vt:lpstr>
      <vt:lpstr>Participants: Lecturers in the Social Sciences and Humanities  </vt:lpstr>
      <vt:lpstr>Participants: Arts Educators, Curators, Alumni</vt:lpstr>
      <vt:lpstr>Centralising the Theory of Marginalised Groups </vt:lpstr>
      <vt:lpstr>Theorising Dimensionality in Sensory Transitions </vt:lpstr>
      <vt:lpstr>Bridging Gaps with Arts Methods</vt:lpstr>
      <vt:lpstr>Re-storying with  Arts Methods to Enable Reflective Voice</vt:lpstr>
      <vt:lpstr>PowerPoint Presentation</vt:lpstr>
      <vt:lpstr>Opening Narratives – Creative voices for ‘homing’, self-representation and belonging</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Arts Methods for Dimensionality and Vocal Presence in University Cultures  </dc:title>
  <dc:creator>Miranda Matthews</dc:creator>
  <cp:lastModifiedBy>Miranda Matthews</cp:lastModifiedBy>
  <cp:revision>4</cp:revision>
  <dcterms:created xsi:type="dcterms:W3CDTF">2023-12-06T14:42:29Z</dcterms:created>
  <dcterms:modified xsi:type="dcterms:W3CDTF">2023-12-06T16:25:41Z</dcterms:modified>
</cp:coreProperties>
</file>